
<file path=[Content_Types].xml><?xml version="1.0" encoding="utf-8"?>
<Types xmlns="http://schemas.openxmlformats.org/package/2006/content-types">
  <Default Extension="jpeg" ContentType="image/jpeg"/>
  <Default Extension="wav" ContentType="audio/x-wav"/>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6"/>
  </p:notesMasterIdLst>
  <p:sldIdLst>
    <p:sldId id="360" r:id="rId4"/>
    <p:sldId id="256" r:id="rId5"/>
    <p:sldId id="259" r:id="rId7"/>
    <p:sldId id="283" r:id="rId8"/>
    <p:sldId id="321" r:id="rId9"/>
    <p:sldId id="305" r:id="rId10"/>
    <p:sldId id="329" r:id="rId11"/>
    <p:sldId id="322" r:id="rId12"/>
    <p:sldId id="323" r:id="rId13"/>
    <p:sldId id="330" r:id="rId14"/>
    <p:sldId id="325" r:id="rId15"/>
    <p:sldId id="331" r:id="rId16"/>
    <p:sldId id="326" r:id="rId17"/>
    <p:sldId id="327" r:id="rId18"/>
    <p:sldId id="328" r:id="rId19"/>
    <p:sldId id="332" r:id="rId20"/>
    <p:sldId id="340" r:id="rId21"/>
    <p:sldId id="333" r:id="rId22"/>
    <p:sldId id="341" r:id="rId23"/>
    <p:sldId id="334" r:id="rId24"/>
    <p:sldId id="342" r:id="rId25"/>
    <p:sldId id="338" r:id="rId26"/>
    <p:sldId id="345" r:id="rId27"/>
    <p:sldId id="343" r:id="rId28"/>
    <p:sldId id="344" r:id="rId29"/>
    <p:sldId id="353" r:id="rId30"/>
    <p:sldId id="347" r:id="rId31"/>
    <p:sldId id="349" r:id="rId32"/>
    <p:sldId id="350" r:id="rId33"/>
    <p:sldId id="352" r:id="rId34"/>
    <p:sldId id="351" r:id="rId35"/>
    <p:sldId id="277"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79B8C1"/>
    <a:srgbClr val="E79396"/>
    <a:srgbClr val="2F528F"/>
    <a:srgbClr val="1488A1"/>
    <a:srgbClr val="6600FF"/>
    <a:srgbClr val="956C14"/>
    <a:srgbClr val="265B8F"/>
    <a:srgbClr val="9ECCD2"/>
    <a:srgbClr val="CEE5E8"/>
    <a:srgbClr val="F3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9" autoAdjust="0"/>
    <p:restoredTop sz="94660"/>
  </p:normalViewPr>
  <p:slideViewPr>
    <p:cSldViewPr snapToGrid="0">
      <p:cViewPr varScale="1">
        <p:scale>
          <a:sx n="107" d="100"/>
          <a:sy n="107" d="100"/>
        </p:scale>
        <p:origin x="78" y="78"/>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B16C32-E8EE-4DA8-BDBF-5D0AB4B7034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1395FF-FD60-42E2-9224-53D30F8B9C5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美乐辰旗舰店，为梦想积攒力量！</a:t>
            </a:r>
            <a:r>
              <a:rPr lang="en-US" altLang="zh-CN" dirty="0"/>
              <a:t>https://meilechen.tmall.com/</a:t>
            </a:r>
            <a:endParaRPr lang="zh-CN" altLang="en-US" dirty="0"/>
          </a:p>
        </p:txBody>
      </p:sp>
      <p:sp>
        <p:nvSpPr>
          <p:cNvPr id="4" name="灯片编号占位符 3"/>
          <p:cNvSpPr>
            <a:spLocks noGrp="1"/>
          </p:cNvSpPr>
          <p:nvPr>
            <p:ph type="sldNum" sz="quarter" idx="5"/>
          </p:nvPr>
        </p:nvSpPr>
        <p:spPr/>
        <p:txBody>
          <a:bodyPr/>
          <a:lstStyle/>
          <a:p>
            <a:fld id="{771395FF-FD60-42E2-9224-53D30F8B9C5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美乐辰旗舰店，为梦想积攒力量！</a:t>
            </a:r>
            <a:r>
              <a:rPr lang="en-US" altLang="zh-CN"/>
              <a:t>https://meilechen.tmall.com/</a:t>
            </a:r>
            <a:endParaRPr lang="zh-CN" altLang="en-US"/>
          </a:p>
        </p:txBody>
      </p:sp>
      <p:sp>
        <p:nvSpPr>
          <p:cNvPr id="4" name="灯片编号占位符 3"/>
          <p:cNvSpPr>
            <a:spLocks noGrp="1"/>
          </p:cNvSpPr>
          <p:nvPr>
            <p:ph type="sldNum" sz="quarter" idx="5"/>
          </p:nvPr>
        </p:nvSpPr>
        <p:spPr/>
        <p:txBody>
          <a:bodyPr/>
          <a:lstStyle/>
          <a:p>
            <a:fld id="{771395FF-FD60-42E2-9224-53D30F8B9C5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image" Target="../media/image17.png"/><Relationship Id="rId4" Type="http://schemas.microsoft.com/office/2007/relationships/hdphoto" Target="../media/hdphoto3.wdp"/><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microsoft.com/office/2007/relationships/hdphoto" Target="../media/hdphoto2.wdp"/><Relationship Id="rId8" Type="http://schemas.openxmlformats.org/officeDocument/2006/relationships/image" Target="../media/image4.png"/><Relationship Id="rId7" Type="http://schemas.openxmlformats.org/officeDocument/2006/relationships/tags" Target="../tags/tag4.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tags" Target="../tags/tag3.xml"/><Relationship Id="rId2" Type="http://schemas.openxmlformats.org/officeDocument/2006/relationships/image" Target="../media/image1.png"/><Relationship Id="rId11" Type="http://schemas.microsoft.com/office/2007/relationships/hdphoto" Target="../media/hdphoto3.wdp"/><Relationship Id="rId10"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image" Target="../media/image28.png"/><Relationship Id="rId5" Type="http://schemas.openxmlformats.org/officeDocument/2006/relationships/image" Target="../media/image27.png"/><Relationship Id="rId4" Type="http://schemas.microsoft.com/office/2007/relationships/hdphoto" Target="../media/hdphoto6.wdp"/><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4" Type="http://schemas.microsoft.com/office/2007/relationships/hdphoto" Target="../media/hdphoto3.wdp"/><Relationship Id="rId3" Type="http://schemas.openxmlformats.org/officeDocument/2006/relationships/image" Target="../media/image5.png"/><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4" Type="http://schemas.microsoft.com/office/2007/relationships/hdphoto" Target="../media/hdphoto3.wdp"/><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12.png"/><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12.png"/><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12.png"/><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audio" Target="../media/audio1.wav"/><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12.png"/><Relationship Id="rId2" Type="http://schemas.openxmlformats.org/officeDocument/2006/relationships/image" Target="../media/image30.png"/><Relationship Id="rId10" Type="http://schemas.openxmlformats.org/officeDocument/2006/relationships/audio" Target="../media/audio2.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audio" Target="../media/audio2.wav"/><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12.png"/><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audio" Target="../media/audio2.wav"/><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12.png"/><Relationship Id="rId2" Type="http://schemas.openxmlformats.org/officeDocument/2006/relationships/image" Target="../media/image30.png"/><Relationship Id="rId10" Type="http://schemas.openxmlformats.org/officeDocument/2006/relationships/audio" Target="../media/audio3.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audio" Target="../media/audio2.wav"/><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12.png"/><Relationship Id="rId2" Type="http://schemas.openxmlformats.org/officeDocument/2006/relationships/image" Target="../media/image30.png"/><Relationship Id="rId10" Type="http://schemas.openxmlformats.org/officeDocument/2006/relationships/audio" Target="../media/audio4.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image" Target="../media/image34.png"/><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2.png"/><Relationship Id="rId3" Type="http://schemas.openxmlformats.org/officeDocument/2006/relationships/image" Target="../media/image30.png"/><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microsoft.com/office/2007/relationships/hdphoto" Target="../media/hdphoto2.wdp"/><Relationship Id="rId8" Type="http://schemas.openxmlformats.org/officeDocument/2006/relationships/image" Target="../media/image4.png"/><Relationship Id="rId7" Type="http://schemas.openxmlformats.org/officeDocument/2006/relationships/tags" Target="../tags/tag2.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png"/><Relationship Id="rId11" Type="http://schemas.microsoft.com/office/2007/relationships/hdphoto" Target="../media/hdphoto3.wdp"/><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microsoft.com/office/2007/relationships/hdphoto" Target="../media/hdphoto3.wdp"/><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image" Target="../media/image14.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7.png"/><Relationship Id="rId4" Type="http://schemas.microsoft.com/office/2007/relationships/hdphoto" Target="../media/hdphoto3.wdp"/><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9" Type="http://schemas.openxmlformats.org/officeDocument/2006/relationships/image" Target="../media/image21.png"/><Relationship Id="rId8" Type="http://schemas.microsoft.com/office/2007/relationships/hdphoto" Target="../media/hdphoto1.wdp"/><Relationship Id="rId7" Type="http://schemas.openxmlformats.org/officeDocument/2006/relationships/image" Target="../media/image3.png"/><Relationship Id="rId6" Type="http://schemas.microsoft.com/office/2007/relationships/hdphoto" Target="../media/hdphoto5.wdp"/><Relationship Id="rId5" Type="http://schemas.openxmlformats.org/officeDocument/2006/relationships/image" Target="../media/image20.png"/><Relationship Id="rId4" Type="http://schemas.openxmlformats.org/officeDocument/2006/relationships/image" Target="../media/image19.png"/><Relationship Id="rId3" Type="http://schemas.microsoft.com/office/2007/relationships/hdphoto" Target="../media/hdphoto4.wdp"/><Relationship Id="rId2" Type="http://schemas.openxmlformats.org/officeDocument/2006/relationships/image" Target="../media/image18.png"/><Relationship Id="rId10" Type="http://schemas.openxmlformats.org/officeDocument/2006/relationships/image" Target="../media/image2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0F5A958-021C-4AFD-AC4D-E35B807A192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BC3C34-080A-4FCB-AC33-E8ACC14AA52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黑色">
    <p:bg>
      <p:bgPr>
        <a:solidFill>
          <a:srgbClr val="000000"/>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pic>
        <p:nvPicPr>
          <p:cNvPr id="3" name="图片 2"/>
          <p:cNvPicPr>
            <a:picLocks noChangeAspect="1"/>
          </p:cNvPicPr>
          <p:nvPr userDrawn="1"/>
        </p:nvPicPr>
        <p:blipFill>
          <a:blip r:embed="rId3" cstate="print">
            <a:alphaModFix amt="52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737013" y="6341232"/>
            <a:ext cx="717975" cy="324798"/>
          </a:xfrm>
          <a:prstGeom prst="rect">
            <a:avLst/>
          </a:prstGeom>
        </p:spPr>
      </p:pic>
      <p:cxnSp>
        <p:nvCxnSpPr>
          <p:cNvPr id="4" name="直接连接符 3"/>
          <p:cNvCxnSpPr/>
          <p:nvPr userDrawn="1"/>
        </p:nvCxnSpPr>
        <p:spPr>
          <a:xfrm>
            <a:off x="0" y="6503631"/>
            <a:ext cx="5638800" cy="0"/>
          </a:xfrm>
          <a:prstGeom prst="line">
            <a:avLst/>
          </a:prstGeom>
          <a:ln w="3175">
            <a:gradFill>
              <a:gsLst>
                <a:gs pos="66000">
                  <a:schemeClr val="bg1">
                    <a:lumMod val="75000"/>
                    <a:alpha val="50000"/>
                  </a:schemeClr>
                </a:gs>
                <a:gs pos="0">
                  <a:schemeClr val="tx1">
                    <a:lumMod val="50000"/>
                    <a:lumOff val="50000"/>
                    <a:alpha val="50000"/>
                  </a:schemeClr>
                </a:gs>
                <a:gs pos="32000">
                  <a:schemeClr val="bg1">
                    <a:lumMod val="95000"/>
                    <a:alpha val="50000"/>
                  </a:schemeClr>
                </a:gs>
                <a:gs pos="100000">
                  <a:schemeClr val="tx1">
                    <a:lumMod val="50000"/>
                    <a:lumOff val="5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6553200" y="6503631"/>
            <a:ext cx="5638800" cy="0"/>
          </a:xfrm>
          <a:prstGeom prst="line">
            <a:avLst/>
          </a:prstGeom>
          <a:ln w="3175">
            <a:gradFill>
              <a:gsLst>
                <a:gs pos="66000">
                  <a:schemeClr val="bg1">
                    <a:lumMod val="75000"/>
                    <a:alpha val="50000"/>
                  </a:schemeClr>
                </a:gs>
                <a:gs pos="0">
                  <a:schemeClr val="tx1">
                    <a:lumMod val="50000"/>
                    <a:lumOff val="50000"/>
                    <a:alpha val="50000"/>
                  </a:schemeClr>
                </a:gs>
                <a:gs pos="32000">
                  <a:schemeClr val="bg1">
                    <a:lumMod val="95000"/>
                    <a:alpha val="50000"/>
                  </a:schemeClr>
                </a:gs>
                <a:gs pos="100000">
                  <a:schemeClr val="tx1">
                    <a:lumMod val="50000"/>
                    <a:lumOff val="5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userDrawn="1"/>
        </p:nvGrpSpPr>
        <p:grpSpPr>
          <a:xfrm>
            <a:off x="4277292" y="2112989"/>
            <a:ext cx="3637416" cy="290513"/>
            <a:chOff x="4244521" y="2570737"/>
            <a:chExt cx="3637416" cy="290513"/>
          </a:xfrm>
        </p:grpSpPr>
        <p:pic>
          <p:nvPicPr>
            <p:cNvPr id="7" name="图形 6"/>
            <p:cNvPicPr>
              <a:picLocks noChangeAspect="1"/>
            </p:cNvPicPr>
            <p:nvPr/>
          </p:nvPicPr>
          <p:blipFill>
            <a:blip r:embed="rId5"/>
            <a:stretch>
              <a:fillRect/>
            </a:stretch>
          </p:blipFill>
          <p:spPr>
            <a:xfrm>
              <a:off x="7199569" y="2570737"/>
              <a:ext cx="682368" cy="290513"/>
            </a:xfrm>
            <a:prstGeom prst="rect">
              <a:avLst/>
            </a:prstGeom>
          </p:spPr>
        </p:pic>
        <p:pic>
          <p:nvPicPr>
            <p:cNvPr id="8" name="图形 7"/>
            <p:cNvPicPr>
              <a:picLocks noChangeAspect="1"/>
            </p:cNvPicPr>
            <p:nvPr/>
          </p:nvPicPr>
          <p:blipFill>
            <a:blip r:embed="rId5"/>
            <a:stretch>
              <a:fillRect/>
            </a:stretch>
          </p:blipFill>
          <p:spPr>
            <a:xfrm flipH="1">
              <a:off x="4244521" y="2570737"/>
              <a:ext cx="682368" cy="290513"/>
            </a:xfrm>
            <a:prstGeom prst="rect">
              <a:avLst/>
            </a:prstGeom>
          </p:spPr>
        </p:pic>
      </p:grpSp>
      <p:sp>
        <p:nvSpPr>
          <p:cNvPr id="9" name="任意多边形: 形状 8"/>
          <p:cNvSpPr/>
          <p:nvPr userDrawn="1"/>
        </p:nvSpPr>
        <p:spPr>
          <a:xfrm rot="13500000">
            <a:off x="5910159" y="4447107"/>
            <a:ext cx="371685" cy="371747"/>
          </a:xfrm>
          <a:custGeom>
            <a:avLst/>
            <a:gdLst>
              <a:gd name="connsiteX0" fmla="*/ 65492 w 349812"/>
              <a:gd name="connsiteY0" fmla="*/ 65740 h 349870"/>
              <a:gd name="connsiteX1" fmla="*/ 63038 w 349812"/>
              <a:gd name="connsiteY1" fmla="*/ 43836 h 349870"/>
              <a:gd name="connsiteX2" fmla="*/ 29804 w 349812"/>
              <a:gd name="connsiteY2" fmla="*/ 30240 h 349870"/>
              <a:gd name="connsiteX3" fmla="*/ 43588 w 349812"/>
              <a:gd name="connsiteY3" fmla="*/ 63285 h 349870"/>
              <a:gd name="connsiteX4" fmla="*/ 65492 w 349812"/>
              <a:gd name="connsiteY4" fmla="*/ 65740 h 349870"/>
              <a:gd name="connsiteX5" fmla="*/ 153818 w 349812"/>
              <a:gd name="connsiteY5" fmla="*/ 152153 h 349870"/>
              <a:gd name="connsiteX6" fmla="*/ 146689 w 349812"/>
              <a:gd name="connsiteY6" fmla="*/ 101995 h 349870"/>
              <a:gd name="connsiteX7" fmla="*/ 109112 w 349812"/>
              <a:gd name="connsiteY7" fmla="*/ 109360 h 349870"/>
              <a:gd name="connsiteX8" fmla="*/ 101748 w 349812"/>
              <a:gd name="connsiteY8" fmla="*/ 146937 h 349870"/>
              <a:gd name="connsiteX9" fmla="*/ 153818 w 349812"/>
              <a:gd name="connsiteY9" fmla="*/ 152153 h 349870"/>
              <a:gd name="connsiteX10" fmla="*/ 43459 w 349812"/>
              <a:gd name="connsiteY10" fmla="*/ 314193 h 349870"/>
              <a:gd name="connsiteX11" fmla="*/ 13187 w 349812"/>
              <a:gd name="connsiteY11" fmla="*/ 319716 h 349870"/>
              <a:gd name="connsiteX12" fmla="*/ 5634 w 349812"/>
              <a:gd name="connsiteY12" fmla="*/ 280250 h 349870"/>
              <a:gd name="connsiteX13" fmla="*/ 26594 w 349812"/>
              <a:gd name="connsiteY13" fmla="*/ 263256 h 349870"/>
              <a:gd name="connsiteX14" fmla="*/ 4689 w 349812"/>
              <a:gd name="connsiteY14" fmla="*/ 218881 h 349870"/>
              <a:gd name="connsiteX15" fmla="*/ 50575 w 349812"/>
              <a:gd name="connsiteY15" fmla="*/ 191689 h 349870"/>
              <a:gd name="connsiteX16" fmla="*/ 60394 w 349812"/>
              <a:gd name="connsiteY16" fmla="*/ 231910 h 349870"/>
              <a:gd name="connsiteX17" fmla="*/ 41700 w 349812"/>
              <a:gd name="connsiteY17" fmla="*/ 230211 h 349870"/>
              <a:gd name="connsiteX18" fmla="*/ 37546 w 349812"/>
              <a:gd name="connsiteY18" fmla="*/ 211705 h 349870"/>
              <a:gd name="connsiteX19" fmla="*/ 29237 w 349812"/>
              <a:gd name="connsiteY19" fmla="*/ 240785 h 349870"/>
              <a:gd name="connsiteX20" fmla="*/ 51519 w 349812"/>
              <a:gd name="connsiteY20" fmla="*/ 251926 h 349870"/>
              <a:gd name="connsiteX21" fmla="*/ 85509 w 349812"/>
              <a:gd name="connsiteY21" fmla="*/ 220392 h 349870"/>
              <a:gd name="connsiteX22" fmla="*/ 46043 w 349812"/>
              <a:gd name="connsiteY22" fmla="*/ 161288 h 349870"/>
              <a:gd name="connsiteX23" fmla="*/ 83809 w 349812"/>
              <a:gd name="connsiteY23" fmla="*/ 109360 h 349870"/>
              <a:gd name="connsiteX24" fmla="*/ 61905 w 349812"/>
              <a:gd name="connsiteY24" fmla="*/ 87267 h 349870"/>
              <a:gd name="connsiteX25" fmla="*/ 27538 w 349812"/>
              <a:gd name="connsiteY25" fmla="*/ 101429 h 349870"/>
              <a:gd name="connsiteX26" fmla="*/ 40756 w 349812"/>
              <a:gd name="connsiteY26" fmla="*/ 123333 h 349870"/>
              <a:gd name="connsiteX27" fmla="*/ 53030 w 349812"/>
              <a:gd name="connsiteY27" fmla="*/ 106339 h 349870"/>
              <a:gd name="connsiteX28" fmla="*/ 18096 w 349812"/>
              <a:gd name="connsiteY28" fmla="*/ 139195 h 349870"/>
              <a:gd name="connsiteX29" fmla="*/ 13187 w 349812"/>
              <a:gd name="connsiteY29" fmla="*/ 75937 h 349870"/>
              <a:gd name="connsiteX30" fmla="*/ 29237 w 349812"/>
              <a:gd name="connsiteY30" fmla="*/ 65363 h 349870"/>
              <a:gd name="connsiteX31" fmla="*/ 27727 w 349812"/>
              <a:gd name="connsiteY31" fmla="*/ 63852 h 349870"/>
              <a:gd name="connsiteX32" fmla="*/ 13753 w 349812"/>
              <a:gd name="connsiteY32" fmla="*/ 13812 h 349870"/>
              <a:gd name="connsiteX33" fmla="*/ 63793 w 349812"/>
              <a:gd name="connsiteY33" fmla="*/ 27786 h 349870"/>
              <a:gd name="connsiteX34" fmla="*/ 65304 w 349812"/>
              <a:gd name="connsiteY34" fmla="*/ 29296 h 349870"/>
              <a:gd name="connsiteX35" fmla="*/ 75878 w 349812"/>
              <a:gd name="connsiteY35" fmla="*/ 13246 h 349870"/>
              <a:gd name="connsiteX36" fmla="*/ 139325 w 349812"/>
              <a:gd name="connsiteY36" fmla="*/ 17589 h 349870"/>
              <a:gd name="connsiteX37" fmla="*/ 106469 w 349812"/>
              <a:gd name="connsiteY37" fmla="*/ 52522 h 349870"/>
              <a:gd name="connsiteX38" fmla="*/ 123463 w 349812"/>
              <a:gd name="connsiteY38" fmla="*/ 40248 h 349870"/>
              <a:gd name="connsiteX39" fmla="*/ 101559 w 349812"/>
              <a:gd name="connsiteY39" fmla="*/ 27030 h 349870"/>
              <a:gd name="connsiteX40" fmla="*/ 87397 w 349812"/>
              <a:gd name="connsiteY40" fmla="*/ 61397 h 349870"/>
              <a:gd name="connsiteX41" fmla="*/ 109490 w 349812"/>
              <a:gd name="connsiteY41" fmla="*/ 83301 h 349870"/>
              <a:gd name="connsiteX42" fmla="*/ 161229 w 349812"/>
              <a:gd name="connsiteY42" fmla="*/ 45535 h 349870"/>
              <a:gd name="connsiteX43" fmla="*/ 220332 w 349812"/>
              <a:gd name="connsiteY43" fmla="*/ 85001 h 349870"/>
              <a:gd name="connsiteX44" fmla="*/ 251867 w 349812"/>
              <a:gd name="connsiteY44" fmla="*/ 51012 h 349870"/>
              <a:gd name="connsiteX45" fmla="*/ 240726 w 349812"/>
              <a:gd name="connsiteY45" fmla="*/ 28730 h 349870"/>
              <a:gd name="connsiteX46" fmla="*/ 211646 w 349812"/>
              <a:gd name="connsiteY46" fmla="*/ 37038 h 349870"/>
              <a:gd name="connsiteX47" fmla="*/ 230152 w 349812"/>
              <a:gd name="connsiteY47" fmla="*/ 41192 h 349870"/>
              <a:gd name="connsiteX48" fmla="*/ 231851 w 349812"/>
              <a:gd name="connsiteY48" fmla="*/ 59886 h 349870"/>
              <a:gd name="connsiteX49" fmla="*/ 191630 w 349812"/>
              <a:gd name="connsiteY49" fmla="*/ 50067 h 349870"/>
              <a:gd name="connsiteX50" fmla="*/ 218822 w 349812"/>
              <a:gd name="connsiteY50" fmla="*/ 4182 h 349870"/>
              <a:gd name="connsiteX51" fmla="*/ 263197 w 349812"/>
              <a:gd name="connsiteY51" fmla="*/ 26086 h 349870"/>
              <a:gd name="connsiteX52" fmla="*/ 280192 w 349812"/>
              <a:gd name="connsiteY52" fmla="*/ 5126 h 349870"/>
              <a:gd name="connsiteX53" fmla="*/ 319657 w 349812"/>
              <a:gd name="connsiteY53" fmla="*/ 12679 h 349870"/>
              <a:gd name="connsiteX54" fmla="*/ 301718 w 349812"/>
              <a:gd name="connsiteY54" fmla="*/ 47613 h 349870"/>
              <a:gd name="connsiteX55" fmla="*/ 297564 w 349812"/>
              <a:gd name="connsiteY55" fmla="*/ 22498 h 349870"/>
              <a:gd name="connsiteX56" fmla="*/ 275471 w 349812"/>
              <a:gd name="connsiteY56" fmla="*/ 53278 h 349870"/>
              <a:gd name="connsiteX57" fmla="*/ 249601 w 349812"/>
              <a:gd name="connsiteY57" fmla="*/ 98219 h 349870"/>
              <a:gd name="connsiteX58" fmla="*/ 173881 w 349812"/>
              <a:gd name="connsiteY58" fmla="*/ 97841 h 349870"/>
              <a:gd name="connsiteX59" fmla="*/ 97782 w 349812"/>
              <a:gd name="connsiteY59" fmla="*/ 173940 h 349870"/>
              <a:gd name="connsiteX60" fmla="*/ 98160 w 349812"/>
              <a:gd name="connsiteY60" fmla="*/ 249660 h 349870"/>
              <a:gd name="connsiteX61" fmla="*/ 53219 w 349812"/>
              <a:gd name="connsiteY61" fmla="*/ 275529 h 349870"/>
              <a:gd name="connsiteX62" fmla="*/ 22439 w 349812"/>
              <a:gd name="connsiteY62" fmla="*/ 297623 h 349870"/>
              <a:gd name="connsiteX63" fmla="*/ 47554 w 349812"/>
              <a:gd name="connsiteY63" fmla="*/ 301777 h 349870"/>
              <a:gd name="connsiteX64" fmla="*/ 43459 w 349812"/>
              <a:gd name="connsiteY64" fmla="*/ 314193 h 349870"/>
              <a:gd name="connsiteX65" fmla="*/ 29408 w 349812"/>
              <a:gd name="connsiteY65" fmla="*/ 335916 h 349870"/>
              <a:gd name="connsiteX66" fmla="*/ 15453 w 349812"/>
              <a:gd name="connsiteY66" fmla="*/ 349870 h 349870"/>
              <a:gd name="connsiteX67" fmla="*/ 15453 w 349812"/>
              <a:gd name="connsiteY67" fmla="*/ 335011 h 349870"/>
              <a:gd name="connsiteX68" fmla="*/ 349812 w 349812"/>
              <a:gd name="connsiteY68" fmla="*/ 15511 h 349870"/>
              <a:gd name="connsiteX69" fmla="*/ 335856 w 349812"/>
              <a:gd name="connsiteY69" fmla="*/ 29467 h 349870"/>
              <a:gd name="connsiteX70" fmla="*/ 334952 w 349812"/>
              <a:gd name="connsiteY70" fmla="*/ 15511 h 349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49812" h="349870">
                <a:moveTo>
                  <a:pt x="65492" y="65740"/>
                </a:moveTo>
                <a:cubicBezTo>
                  <a:pt x="63038" y="58754"/>
                  <a:pt x="61905" y="50823"/>
                  <a:pt x="63038" y="43836"/>
                </a:cubicBezTo>
                <a:cubicBezTo>
                  <a:pt x="53785" y="37038"/>
                  <a:pt x="41322" y="31940"/>
                  <a:pt x="29804" y="30240"/>
                </a:cubicBezTo>
                <a:cubicBezTo>
                  <a:pt x="31692" y="41381"/>
                  <a:pt x="36979" y="53844"/>
                  <a:pt x="43588" y="63285"/>
                </a:cubicBezTo>
                <a:cubicBezTo>
                  <a:pt x="50764" y="62341"/>
                  <a:pt x="58506" y="63474"/>
                  <a:pt x="65492" y="65740"/>
                </a:cubicBezTo>
                <a:close/>
                <a:moveTo>
                  <a:pt x="153818" y="152153"/>
                </a:moveTo>
                <a:cubicBezTo>
                  <a:pt x="164675" y="141083"/>
                  <a:pt x="165667" y="120784"/>
                  <a:pt x="146689" y="101995"/>
                </a:cubicBezTo>
                <a:cubicBezTo>
                  <a:pt x="134982" y="108416"/>
                  <a:pt x="121764" y="110870"/>
                  <a:pt x="109112" y="109360"/>
                </a:cubicBezTo>
                <a:cubicBezTo>
                  <a:pt x="110623" y="121822"/>
                  <a:pt x="108168" y="135230"/>
                  <a:pt x="101748" y="146937"/>
                </a:cubicBezTo>
                <a:cubicBezTo>
                  <a:pt x="122236" y="165065"/>
                  <a:pt x="142960" y="163224"/>
                  <a:pt x="153818" y="152153"/>
                </a:cubicBezTo>
                <a:close/>
                <a:moveTo>
                  <a:pt x="43459" y="314193"/>
                </a:moveTo>
                <a:cubicBezTo>
                  <a:pt x="36342" y="323575"/>
                  <a:pt x="21684" y="324248"/>
                  <a:pt x="13187" y="319716"/>
                </a:cubicBezTo>
                <a:cubicBezTo>
                  <a:pt x="-1731" y="311596"/>
                  <a:pt x="-2486" y="292902"/>
                  <a:pt x="5634" y="280250"/>
                </a:cubicBezTo>
                <a:cubicBezTo>
                  <a:pt x="13942" y="267221"/>
                  <a:pt x="26594" y="263256"/>
                  <a:pt x="26594" y="263256"/>
                </a:cubicBezTo>
                <a:cubicBezTo>
                  <a:pt x="8655" y="256836"/>
                  <a:pt x="1102" y="236631"/>
                  <a:pt x="4689" y="218881"/>
                </a:cubicBezTo>
                <a:cubicBezTo>
                  <a:pt x="8655" y="198865"/>
                  <a:pt x="31503" y="185836"/>
                  <a:pt x="50575" y="191689"/>
                </a:cubicBezTo>
                <a:cubicBezTo>
                  <a:pt x="67759" y="197165"/>
                  <a:pt x="76822" y="221147"/>
                  <a:pt x="60394" y="231910"/>
                </a:cubicBezTo>
                <a:cubicBezTo>
                  <a:pt x="55107" y="235309"/>
                  <a:pt x="47931" y="235498"/>
                  <a:pt x="41700" y="230211"/>
                </a:cubicBezTo>
                <a:cubicBezTo>
                  <a:pt x="58884" y="229644"/>
                  <a:pt x="52275" y="207740"/>
                  <a:pt x="37546" y="211705"/>
                </a:cubicBezTo>
                <a:cubicBezTo>
                  <a:pt x="25083" y="215104"/>
                  <a:pt x="23006" y="231344"/>
                  <a:pt x="29237" y="240785"/>
                </a:cubicBezTo>
                <a:cubicBezTo>
                  <a:pt x="33769" y="247772"/>
                  <a:pt x="42644" y="251926"/>
                  <a:pt x="51519" y="251926"/>
                </a:cubicBezTo>
                <a:cubicBezTo>
                  <a:pt x="67570" y="251926"/>
                  <a:pt x="82676" y="238519"/>
                  <a:pt x="85509" y="220392"/>
                </a:cubicBezTo>
                <a:cubicBezTo>
                  <a:pt x="89474" y="195088"/>
                  <a:pt x="69647" y="169030"/>
                  <a:pt x="46043" y="161288"/>
                </a:cubicBezTo>
                <a:cubicBezTo>
                  <a:pt x="69647" y="155056"/>
                  <a:pt x="89474" y="130509"/>
                  <a:pt x="83809" y="109360"/>
                </a:cubicBezTo>
                <a:cubicBezTo>
                  <a:pt x="80788" y="98407"/>
                  <a:pt x="72101" y="90099"/>
                  <a:pt x="61905" y="87267"/>
                </a:cubicBezTo>
                <a:cubicBezTo>
                  <a:pt x="49631" y="83868"/>
                  <a:pt x="32448" y="88022"/>
                  <a:pt x="27538" y="101429"/>
                </a:cubicBezTo>
                <a:cubicBezTo>
                  <a:pt x="24328" y="110115"/>
                  <a:pt x="28482" y="123900"/>
                  <a:pt x="40756" y="123333"/>
                </a:cubicBezTo>
                <a:cubicBezTo>
                  <a:pt x="48309" y="122956"/>
                  <a:pt x="55107" y="116347"/>
                  <a:pt x="53030" y="106339"/>
                </a:cubicBezTo>
                <a:cubicBezTo>
                  <a:pt x="69081" y="132397"/>
                  <a:pt x="40567" y="152035"/>
                  <a:pt x="18096" y="139195"/>
                </a:cubicBezTo>
                <a:cubicBezTo>
                  <a:pt x="-4941" y="126543"/>
                  <a:pt x="-5318" y="93876"/>
                  <a:pt x="13187" y="75937"/>
                </a:cubicBezTo>
                <a:cubicBezTo>
                  <a:pt x="17908" y="71405"/>
                  <a:pt x="23384" y="67817"/>
                  <a:pt x="29237" y="65363"/>
                </a:cubicBezTo>
                <a:cubicBezTo>
                  <a:pt x="28671" y="64796"/>
                  <a:pt x="28293" y="64418"/>
                  <a:pt x="27727" y="63852"/>
                </a:cubicBezTo>
                <a:cubicBezTo>
                  <a:pt x="9977" y="46102"/>
                  <a:pt x="13564" y="14001"/>
                  <a:pt x="13753" y="13812"/>
                </a:cubicBezTo>
                <a:cubicBezTo>
                  <a:pt x="13942" y="13623"/>
                  <a:pt x="46043" y="10224"/>
                  <a:pt x="63793" y="27786"/>
                </a:cubicBezTo>
                <a:cubicBezTo>
                  <a:pt x="64360" y="28352"/>
                  <a:pt x="64737" y="28730"/>
                  <a:pt x="65304" y="29296"/>
                </a:cubicBezTo>
                <a:cubicBezTo>
                  <a:pt x="67758" y="23442"/>
                  <a:pt x="71346" y="17966"/>
                  <a:pt x="75878" y="13246"/>
                </a:cubicBezTo>
                <a:cubicBezTo>
                  <a:pt x="93817" y="-5260"/>
                  <a:pt x="126485" y="-4882"/>
                  <a:pt x="139325" y="17589"/>
                </a:cubicBezTo>
                <a:cubicBezTo>
                  <a:pt x="152354" y="40248"/>
                  <a:pt x="132527" y="68762"/>
                  <a:pt x="106469" y="52522"/>
                </a:cubicBezTo>
                <a:cubicBezTo>
                  <a:pt x="116476" y="54410"/>
                  <a:pt x="123085" y="47801"/>
                  <a:pt x="123463" y="40248"/>
                </a:cubicBezTo>
                <a:cubicBezTo>
                  <a:pt x="124030" y="27974"/>
                  <a:pt x="110245" y="23820"/>
                  <a:pt x="101559" y="27030"/>
                </a:cubicBezTo>
                <a:cubicBezTo>
                  <a:pt x="88152" y="31940"/>
                  <a:pt x="83809" y="49123"/>
                  <a:pt x="87397" y="61397"/>
                </a:cubicBezTo>
                <a:cubicBezTo>
                  <a:pt x="90229" y="71594"/>
                  <a:pt x="98538" y="80280"/>
                  <a:pt x="109490" y="83301"/>
                </a:cubicBezTo>
                <a:cubicBezTo>
                  <a:pt x="130450" y="88966"/>
                  <a:pt x="154998" y="69139"/>
                  <a:pt x="161229" y="45535"/>
                </a:cubicBezTo>
                <a:cubicBezTo>
                  <a:pt x="168971" y="69139"/>
                  <a:pt x="195029" y="88966"/>
                  <a:pt x="220332" y="85001"/>
                </a:cubicBezTo>
                <a:cubicBezTo>
                  <a:pt x="238460" y="82168"/>
                  <a:pt x="251867" y="67251"/>
                  <a:pt x="251867" y="51012"/>
                </a:cubicBezTo>
                <a:cubicBezTo>
                  <a:pt x="251867" y="42137"/>
                  <a:pt x="247902" y="33262"/>
                  <a:pt x="240726" y="28730"/>
                </a:cubicBezTo>
                <a:cubicBezTo>
                  <a:pt x="231285" y="22687"/>
                  <a:pt x="215045" y="24576"/>
                  <a:pt x="211646" y="37038"/>
                </a:cubicBezTo>
                <a:cubicBezTo>
                  <a:pt x="207681" y="51767"/>
                  <a:pt x="229585" y="58376"/>
                  <a:pt x="230152" y="41192"/>
                </a:cubicBezTo>
                <a:cubicBezTo>
                  <a:pt x="235439" y="47613"/>
                  <a:pt x="235250" y="54599"/>
                  <a:pt x="231851" y="59886"/>
                </a:cubicBezTo>
                <a:cubicBezTo>
                  <a:pt x="221277" y="76504"/>
                  <a:pt x="197107" y="67440"/>
                  <a:pt x="191630" y="50067"/>
                </a:cubicBezTo>
                <a:cubicBezTo>
                  <a:pt x="185588" y="30996"/>
                  <a:pt x="198806" y="8147"/>
                  <a:pt x="218822" y="4182"/>
                </a:cubicBezTo>
                <a:cubicBezTo>
                  <a:pt x="236572" y="594"/>
                  <a:pt x="256777" y="8147"/>
                  <a:pt x="263197" y="26086"/>
                </a:cubicBezTo>
                <a:cubicBezTo>
                  <a:pt x="263197" y="26086"/>
                  <a:pt x="267162" y="13434"/>
                  <a:pt x="280192" y="5126"/>
                </a:cubicBezTo>
                <a:cubicBezTo>
                  <a:pt x="292843" y="-2994"/>
                  <a:pt x="311537" y="-2050"/>
                  <a:pt x="319657" y="12679"/>
                </a:cubicBezTo>
                <a:cubicBezTo>
                  <a:pt x="325699" y="24575"/>
                  <a:pt x="322489" y="46857"/>
                  <a:pt x="301718" y="47613"/>
                </a:cubicBezTo>
                <a:cubicBezTo>
                  <a:pt x="311159" y="40626"/>
                  <a:pt x="310215" y="25142"/>
                  <a:pt x="297564" y="22498"/>
                </a:cubicBezTo>
                <a:cubicBezTo>
                  <a:pt x="280947" y="19099"/>
                  <a:pt x="277170" y="42325"/>
                  <a:pt x="275471" y="53278"/>
                </a:cubicBezTo>
                <a:cubicBezTo>
                  <a:pt x="272638" y="72160"/>
                  <a:pt x="264141" y="88022"/>
                  <a:pt x="249601" y="98219"/>
                </a:cubicBezTo>
                <a:cubicBezTo>
                  <a:pt x="226942" y="114081"/>
                  <a:pt x="196351" y="112948"/>
                  <a:pt x="173881" y="97841"/>
                </a:cubicBezTo>
                <a:cubicBezTo>
                  <a:pt x="210702" y="153168"/>
                  <a:pt x="153109" y="210572"/>
                  <a:pt x="97782" y="173940"/>
                </a:cubicBezTo>
                <a:cubicBezTo>
                  <a:pt x="113078" y="196410"/>
                  <a:pt x="114022" y="226812"/>
                  <a:pt x="98160" y="249660"/>
                </a:cubicBezTo>
                <a:cubicBezTo>
                  <a:pt x="87963" y="264200"/>
                  <a:pt x="72102" y="272697"/>
                  <a:pt x="53219" y="275529"/>
                </a:cubicBezTo>
                <a:cubicBezTo>
                  <a:pt x="42266" y="277229"/>
                  <a:pt x="19041" y="281006"/>
                  <a:pt x="22439" y="297623"/>
                </a:cubicBezTo>
                <a:cubicBezTo>
                  <a:pt x="25083" y="310274"/>
                  <a:pt x="40567" y="311407"/>
                  <a:pt x="47554" y="301777"/>
                </a:cubicBezTo>
                <a:cubicBezTo>
                  <a:pt x="47365" y="306970"/>
                  <a:pt x="45831" y="311065"/>
                  <a:pt x="43459" y="314193"/>
                </a:cubicBezTo>
                <a:close/>
                <a:moveTo>
                  <a:pt x="29408" y="335916"/>
                </a:moveTo>
                <a:lnTo>
                  <a:pt x="15453" y="349870"/>
                </a:lnTo>
                <a:lnTo>
                  <a:pt x="15453" y="335011"/>
                </a:lnTo>
                <a:close/>
                <a:moveTo>
                  <a:pt x="349812" y="15511"/>
                </a:moveTo>
                <a:lnTo>
                  <a:pt x="335856" y="29467"/>
                </a:lnTo>
                <a:lnTo>
                  <a:pt x="334952" y="15511"/>
                </a:lnTo>
                <a:close/>
              </a:path>
            </a:pathLst>
          </a:custGeom>
          <a:gradFill>
            <a:gsLst>
              <a:gs pos="0">
                <a:schemeClr val="bg1">
                  <a:lumMod val="85000"/>
                </a:schemeClr>
              </a:gs>
              <a:gs pos="100000">
                <a:schemeClr val="bg1">
                  <a:lumMod val="95000"/>
                </a:schemeClr>
              </a:gs>
            </a:gsLst>
            <a:lin ang="3000000" scaled="0"/>
          </a:gradFill>
          <a:ln w="9525" cap="flat">
            <a:noFill/>
            <a:prstDash val="solid"/>
            <a:miter/>
          </a:ln>
        </p:spPr>
        <p:txBody>
          <a:bodyPr rtlCol="0" anchor="ct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黑色">
    <p:bg>
      <p:bgPr>
        <a:solidFill>
          <a:srgbClr val="000000"/>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srcRect t="18750" r="25869" b="18750"/>
          <a:stretch>
            <a:fillRect/>
          </a:stretch>
        </p:blipFill>
        <p:spPr>
          <a:xfrm>
            <a:off x="0" y="0"/>
            <a:ext cx="12192000" cy="6858000"/>
          </a:xfrm>
          <a:prstGeom prst="rect">
            <a:avLst/>
          </a:prstGeom>
        </p:spPr>
      </p:pic>
      <p:pic>
        <p:nvPicPr>
          <p:cNvPr id="5" name="图片 4"/>
          <p:cNvPicPr>
            <a:picLocks noChangeAspect="1"/>
          </p:cNvPicPr>
          <p:nvPr userDrawn="1"/>
        </p:nvPicPr>
        <p:blipFill>
          <a:blip r:embed="rId3" cstate="print">
            <a:alphaModFix amt="52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75583" y="426202"/>
            <a:ext cx="1079175" cy="488198"/>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黑色">
    <p:bg>
      <p:bgPr>
        <a:solidFill>
          <a:srgbClr val="000000"/>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alphaModFix amt="50000"/>
          </a:blip>
          <a:stretch>
            <a:fillRect/>
          </a:stretch>
        </p:blipFill>
        <p:spPr>
          <a:xfrm>
            <a:off x="0" y="0"/>
            <a:ext cx="12192000" cy="6858000"/>
          </a:xfrm>
          <a:prstGeom prst="rect">
            <a:avLst/>
          </a:prstGeom>
        </p:spPr>
      </p:pic>
      <p:pic>
        <p:nvPicPr>
          <p:cNvPr id="9" name="PA_图片 480"/>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flipH="1">
            <a:off x="526367" y="2032048"/>
            <a:ext cx="1878084" cy="571500"/>
          </a:xfrm>
          <a:prstGeom prst="rect">
            <a:avLst/>
          </a:prstGeom>
        </p:spPr>
      </p:pic>
      <p:pic>
        <p:nvPicPr>
          <p:cNvPr id="12" name="图片 11"/>
          <p:cNvPicPr>
            <a:picLocks noChangeAspect="1"/>
          </p:cNvPicPr>
          <p:nvPr userDrawn="1"/>
        </p:nvPicPr>
        <p:blipFill>
          <a:blip r:embed="rId5" cstate="print">
            <a:alphaModFix amt="52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75583" y="426202"/>
            <a:ext cx="1079175" cy="488198"/>
          </a:xfrm>
          <a:prstGeom prst="rect">
            <a:avLst/>
          </a:prstGeom>
        </p:spPr>
      </p:pic>
      <p:grpSp>
        <p:nvGrpSpPr>
          <p:cNvPr id="13" name="组合 12"/>
          <p:cNvGrpSpPr/>
          <p:nvPr userDrawn="1"/>
        </p:nvGrpSpPr>
        <p:grpSpPr>
          <a:xfrm flipH="1">
            <a:off x="7001134" y="2019785"/>
            <a:ext cx="4911280" cy="4175604"/>
            <a:chOff x="1277938" y="2000397"/>
            <a:chExt cx="3708845" cy="3153287"/>
          </a:xfrm>
        </p:grpSpPr>
        <p:grpSp>
          <p:nvGrpSpPr>
            <p:cNvPr id="14" name="图形 2731"/>
            <p:cNvGrpSpPr/>
            <p:nvPr/>
          </p:nvGrpSpPr>
          <p:grpSpPr>
            <a:xfrm rot="10800000">
              <a:off x="1950533" y="2117432"/>
              <a:ext cx="3036250" cy="3036252"/>
              <a:chOff x="3667126" y="1000125"/>
              <a:chExt cx="4856701" cy="4856702"/>
            </a:xfrm>
            <a:gradFill flip="none" rotWithShape="1">
              <a:gsLst>
                <a:gs pos="13000">
                  <a:schemeClr val="bg1">
                    <a:lumMod val="75000"/>
                  </a:schemeClr>
                </a:gs>
                <a:gs pos="26000">
                  <a:schemeClr val="bg1"/>
                </a:gs>
                <a:gs pos="0">
                  <a:schemeClr val="bg1"/>
                </a:gs>
                <a:gs pos="83000">
                  <a:schemeClr val="bg1">
                    <a:lumMod val="95000"/>
                  </a:schemeClr>
                </a:gs>
                <a:gs pos="64000">
                  <a:schemeClr val="bg1"/>
                </a:gs>
                <a:gs pos="73000">
                  <a:schemeClr val="tx1">
                    <a:lumMod val="50000"/>
                    <a:lumOff val="50000"/>
                  </a:schemeClr>
                </a:gs>
              </a:gsLst>
              <a:lin ang="2700000" scaled="1"/>
              <a:tileRect/>
            </a:gradFill>
          </p:grpSpPr>
          <p:sp>
            <p:nvSpPr>
              <p:cNvPr id="16" name="任意多边形: 形状 15"/>
              <p:cNvSpPr/>
              <p:nvPr/>
            </p:nvSpPr>
            <p:spPr>
              <a:xfrm>
                <a:off x="3667126" y="1000125"/>
                <a:ext cx="4619626" cy="4619625"/>
              </a:xfrm>
              <a:custGeom>
                <a:avLst/>
                <a:gdLst>
                  <a:gd name="connsiteX0" fmla="*/ 4628293 w 4619625"/>
                  <a:gd name="connsiteY0" fmla="*/ 4628293 h 4619625"/>
                  <a:gd name="connsiteX1" fmla="*/ 4548759 w 4619625"/>
                  <a:gd name="connsiteY1" fmla="*/ 0 h 4619625"/>
                  <a:gd name="connsiteX2" fmla="*/ 4548759 w 4619625"/>
                  <a:gd name="connsiteY2" fmla="*/ 4493990 h 4619625"/>
                  <a:gd name="connsiteX3" fmla="*/ 4405408 w 4619625"/>
                  <a:gd name="connsiteY3" fmla="*/ 4405503 h 4619625"/>
                  <a:gd name="connsiteX4" fmla="*/ 4493990 w 4619625"/>
                  <a:gd name="connsiteY4" fmla="*/ 4548759 h 4619625"/>
                  <a:gd name="connsiteX5" fmla="*/ 0 w 4619625"/>
                  <a:gd name="connsiteY5" fmla="*/ 4548759 h 461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9625" h="4619625">
                    <a:moveTo>
                      <a:pt x="4628293" y="4628293"/>
                    </a:moveTo>
                    <a:lnTo>
                      <a:pt x="4548759" y="0"/>
                    </a:lnTo>
                    <a:lnTo>
                      <a:pt x="4548759" y="4493990"/>
                    </a:lnTo>
                    <a:lnTo>
                      <a:pt x="4405408" y="4405503"/>
                    </a:lnTo>
                    <a:lnTo>
                      <a:pt x="4493990" y="4548759"/>
                    </a:lnTo>
                    <a:lnTo>
                      <a:pt x="0" y="4548759"/>
                    </a:lnTo>
                    <a:close/>
                  </a:path>
                </a:pathLst>
              </a:custGeom>
              <a:grpFill/>
              <a:ln w="9525" cap="flat">
                <a:noFill/>
                <a:prstDash val="solid"/>
                <a:miter/>
              </a:ln>
              <a:scene3d>
                <a:camera prst="orthographicFront"/>
                <a:lightRig rig="threePt" dir="t"/>
              </a:scene3d>
              <a:sp3d>
                <a:bevelT w="38100" prst="angle"/>
              </a:sp3d>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17" name="任意多边形: 形状 16"/>
              <p:cNvSpPr/>
              <p:nvPr/>
            </p:nvSpPr>
            <p:spPr>
              <a:xfrm>
                <a:off x="6001988" y="3334988"/>
                <a:ext cx="2400300" cy="2400300"/>
              </a:xfrm>
              <a:custGeom>
                <a:avLst/>
                <a:gdLst>
                  <a:gd name="connsiteX0" fmla="*/ 2328291 w 2400300"/>
                  <a:gd name="connsiteY0" fmla="*/ 0 h 2400300"/>
                  <a:gd name="connsiteX1" fmla="*/ 2328196 w 2400300"/>
                  <a:gd name="connsiteY1" fmla="*/ 2328196 h 2400300"/>
                  <a:gd name="connsiteX2" fmla="*/ 0 w 2400300"/>
                  <a:gd name="connsiteY2" fmla="*/ 2328291 h 2400300"/>
                  <a:gd name="connsiteX3" fmla="*/ 2407730 w 2400300"/>
                  <a:gd name="connsiteY3" fmla="*/ 2407825 h 2400300"/>
                </a:gdLst>
                <a:ahLst/>
                <a:cxnLst>
                  <a:cxn ang="0">
                    <a:pos x="connsiteX0" y="connsiteY0"/>
                  </a:cxn>
                  <a:cxn ang="0">
                    <a:pos x="connsiteX1" y="connsiteY1"/>
                  </a:cxn>
                  <a:cxn ang="0">
                    <a:pos x="connsiteX2" y="connsiteY2"/>
                  </a:cxn>
                  <a:cxn ang="0">
                    <a:pos x="connsiteX3" y="connsiteY3"/>
                  </a:cxn>
                </a:cxnLst>
                <a:rect l="l" t="t" r="r" b="b"/>
                <a:pathLst>
                  <a:path w="2400300" h="2400300">
                    <a:moveTo>
                      <a:pt x="2328291" y="0"/>
                    </a:moveTo>
                    <a:lnTo>
                      <a:pt x="2328196" y="2328196"/>
                    </a:lnTo>
                    <a:lnTo>
                      <a:pt x="0" y="2328291"/>
                    </a:lnTo>
                    <a:lnTo>
                      <a:pt x="2407730" y="2407825"/>
                    </a:lnTo>
                    <a:close/>
                  </a:path>
                </a:pathLst>
              </a:custGeom>
              <a:grpFill/>
              <a:ln w="9525" cap="flat">
                <a:noFill/>
                <a:prstDash val="solid"/>
                <a:miter/>
              </a:ln>
              <a:scene3d>
                <a:camera prst="orthographicFront"/>
                <a:lightRig rig="threePt" dir="t"/>
              </a:scene3d>
              <a:sp3d>
                <a:bevelT w="38100" prst="angle"/>
              </a:sp3d>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18" name="任意多边形: 形状 17"/>
              <p:cNvSpPr/>
              <p:nvPr/>
            </p:nvSpPr>
            <p:spPr>
              <a:xfrm>
                <a:off x="7209377" y="4542377"/>
                <a:ext cx="1314450" cy="1314450"/>
              </a:xfrm>
              <a:custGeom>
                <a:avLst/>
                <a:gdLst>
                  <a:gd name="connsiteX0" fmla="*/ 1235202 w 1314450"/>
                  <a:gd name="connsiteY0" fmla="*/ 0 h 1314450"/>
                  <a:gd name="connsiteX1" fmla="*/ 1235107 w 1314450"/>
                  <a:gd name="connsiteY1" fmla="*/ 1235107 h 1314450"/>
                  <a:gd name="connsiteX2" fmla="*/ 0 w 1314450"/>
                  <a:gd name="connsiteY2" fmla="*/ 1235202 h 1314450"/>
                  <a:gd name="connsiteX3" fmla="*/ 1314640 w 1314450"/>
                  <a:gd name="connsiteY3" fmla="*/ 1314640 h 1314450"/>
                </a:gdLst>
                <a:ahLst/>
                <a:cxnLst>
                  <a:cxn ang="0">
                    <a:pos x="connsiteX0" y="connsiteY0"/>
                  </a:cxn>
                  <a:cxn ang="0">
                    <a:pos x="connsiteX1" y="connsiteY1"/>
                  </a:cxn>
                  <a:cxn ang="0">
                    <a:pos x="connsiteX2" y="connsiteY2"/>
                  </a:cxn>
                  <a:cxn ang="0">
                    <a:pos x="connsiteX3" y="connsiteY3"/>
                  </a:cxn>
                </a:cxnLst>
                <a:rect l="l" t="t" r="r" b="b"/>
                <a:pathLst>
                  <a:path w="1314450" h="1314450">
                    <a:moveTo>
                      <a:pt x="1235202" y="0"/>
                    </a:moveTo>
                    <a:lnTo>
                      <a:pt x="1235107" y="1235107"/>
                    </a:lnTo>
                    <a:lnTo>
                      <a:pt x="0" y="1235202"/>
                    </a:lnTo>
                    <a:lnTo>
                      <a:pt x="1314640" y="1314640"/>
                    </a:lnTo>
                    <a:close/>
                  </a:path>
                </a:pathLst>
              </a:custGeom>
              <a:grpFill/>
              <a:ln w="9525" cap="flat">
                <a:noFill/>
                <a:prstDash val="solid"/>
                <a:miter/>
              </a:ln>
              <a:scene3d>
                <a:camera prst="orthographicFront"/>
                <a:lightRig rig="threePt" dir="t"/>
              </a:scene3d>
              <a:sp3d>
                <a:bevelT w="38100" prst="angle"/>
              </a:sp3d>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grpSp>
        <p:pic>
          <p:nvPicPr>
            <p:cNvPr id="15" name="PA_图片 480"/>
            <p:cNvPicPr>
              <a:picLocks noChangeAspect="1"/>
            </p:cNvPicPr>
            <p:nvPr>
              <p:custDataLst>
                <p:tags r:id="rId7"/>
              </p:custDataLst>
            </p:nvPr>
          </p:nvPicPr>
          <p:blipFill>
            <a:blip r:embed="rId4">
              <a:extLst>
                <a:ext uri="{28A0092B-C50C-407E-A947-70E740481C1C}">
                  <a14:useLocalDpi xmlns:a14="http://schemas.microsoft.com/office/drawing/2010/main" val="0"/>
                </a:ext>
              </a:extLst>
            </a:blip>
            <a:stretch>
              <a:fillRect/>
            </a:stretch>
          </p:blipFill>
          <p:spPr>
            <a:xfrm>
              <a:off x="1277938" y="2000397"/>
              <a:ext cx="2624961" cy="427204"/>
            </a:xfrm>
            <a:prstGeom prst="rect">
              <a:avLst/>
            </a:prstGeom>
          </p:spPr>
        </p:pic>
      </p:grpSp>
      <p:sp>
        <p:nvSpPr>
          <p:cNvPr id="19" name="矩形 18"/>
          <p:cNvSpPr/>
          <p:nvPr userDrawn="1"/>
        </p:nvSpPr>
        <p:spPr>
          <a:xfrm flipH="1">
            <a:off x="-286925" y="2317798"/>
            <a:ext cx="11159687" cy="2713275"/>
          </a:xfrm>
          <a:prstGeom prst="rect">
            <a:avLst/>
          </a:prstGeom>
          <a:noFill/>
          <a:ln>
            <a:gradFill flip="none" rotWithShape="1">
              <a:gsLst>
                <a:gs pos="0">
                  <a:schemeClr val="bg1">
                    <a:alpha val="78000"/>
                  </a:schemeClr>
                </a:gs>
                <a:gs pos="50000">
                  <a:srgbClr val="FFFFFF">
                    <a:alpha val="12000"/>
                  </a:srgbClr>
                </a:gs>
                <a:gs pos="84000">
                  <a:schemeClr val="bg1">
                    <a:alpha val="0"/>
                  </a:schemeClr>
                </a:gs>
              </a:gsLst>
              <a:lin ang="3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Light"/>
              <a:ea typeface="思源黑体 CN Light"/>
              <a:cs typeface="+mn-cs"/>
            </a:endParaRPr>
          </a:p>
        </p:txBody>
      </p:sp>
      <p:grpSp>
        <p:nvGrpSpPr>
          <p:cNvPr id="20" name="图形 709"/>
          <p:cNvGrpSpPr/>
          <p:nvPr userDrawn="1"/>
        </p:nvGrpSpPr>
        <p:grpSpPr>
          <a:xfrm flipH="1">
            <a:off x="4210725" y="2742503"/>
            <a:ext cx="618726" cy="618726"/>
            <a:chOff x="5676900" y="3009900"/>
            <a:chExt cx="838200" cy="838200"/>
          </a:xfrm>
          <a:gradFill flip="none" rotWithShape="1">
            <a:gsLst>
              <a:gs pos="0">
                <a:schemeClr val="bg1"/>
              </a:gs>
              <a:gs pos="56000">
                <a:schemeClr val="tx1">
                  <a:lumMod val="50000"/>
                  <a:lumOff val="50000"/>
                  <a:alpha val="0"/>
                </a:schemeClr>
              </a:gs>
              <a:gs pos="32000">
                <a:schemeClr val="bg1">
                  <a:lumMod val="65000"/>
                </a:schemeClr>
              </a:gs>
            </a:gsLst>
            <a:lin ang="2700000" scaled="1"/>
            <a:tileRect/>
          </a:gradFill>
        </p:grpSpPr>
        <p:sp>
          <p:nvSpPr>
            <p:cNvPr id="21" name="任意多边形: 形状 20"/>
            <p:cNvSpPr/>
            <p:nvPr/>
          </p:nvSpPr>
          <p:spPr>
            <a:xfrm>
              <a:off x="6322599" y="3388043"/>
              <a:ext cx="190500" cy="76200"/>
            </a:xfrm>
            <a:custGeom>
              <a:avLst/>
              <a:gdLst>
                <a:gd name="connsiteX0" fmla="*/ 0 w 190500"/>
                <a:gd name="connsiteY0" fmla="*/ 40957 h 76200"/>
                <a:gd name="connsiteX1" fmla="*/ 40863 w 190500"/>
                <a:gd name="connsiteY1" fmla="*/ 81820 h 76200"/>
                <a:gd name="connsiteX2" fmla="*/ 192310 w 190500"/>
                <a:gd name="connsiteY2" fmla="*/ 40957 h 76200"/>
                <a:gd name="connsiteX3" fmla="*/ 40863 w 190500"/>
                <a:gd name="connsiteY3" fmla="*/ 0 h 76200"/>
                <a:gd name="connsiteX4" fmla="*/ 0 w 190500"/>
                <a:gd name="connsiteY4" fmla="*/ 4095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76200">
                  <a:moveTo>
                    <a:pt x="0" y="40957"/>
                  </a:moveTo>
                  <a:cubicBezTo>
                    <a:pt x="-95" y="63532"/>
                    <a:pt x="18288" y="81820"/>
                    <a:pt x="40863" y="81820"/>
                  </a:cubicBezTo>
                  <a:cubicBezTo>
                    <a:pt x="42863" y="81820"/>
                    <a:pt x="192310" y="40957"/>
                    <a:pt x="192310" y="40957"/>
                  </a:cubicBezTo>
                  <a:cubicBezTo>
                    <a:pt x="192310" y="40957"/>
                    <a:pt x="42863" y="0"/>
                    <a:pt x="40863" y="0"/>
                  </a:cubicBezTo>
                  <a:cubicBezTo>
                    <a:pt x="18288" y="0"/>
                    <a:pt x="-95" y="18383"/>
                    <a:pt x="0" y="4095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2" name="任意多边形: 形状 21"/>
            <p:cNvSpPr/>
            <p:nvPr/>
          </p:nvSpPr>
          <p:spPr>
            <a:xfrm>
              <a:off x="5676900" y="3388043"/>
              <a:ext cx="190500" cy="76200"/>
            </a:xfrm>
            <a:custGeom>
              <a:avLst/>
              <a:gdLst>
                <a:gd name="connsiteX0" fmla="*/ 192405 w 190500"/>
                <a:gd name="connsiteY0" fmla="*/ 40862 h 76200"/>
                <a:gd name="connsiteX1" fmla="*/ 151543 w 190500"/>
                <a:gd name="connsiteY1" fmla="*/ 0 h 76200"/>
                <a:gd name="connsiteX2" fmla="*/ 0 w 190500"/>
                <a:gd name="connsiteY2" fmla="*/ 40862 h 76200"/>
                <a:gd name="connsiteX3" fmla="*/ 151448 w 190500"/>
                <a:gd name="connsiteY3" fmla="*/ 81820 h 76200"/>
                <a:gd name="connsiteX4" fmla="*/ 192405 w 190500"/>
                <a:gd name="connsiteY4" fmla="*/ 40862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76200">
                  <a:moveTo>
                    <a:pt x="192405" y="40862"/>
                  </a:moveTo>
                  <a:cubicBezTo>
                    <a:pt x="192405" y="18288"/>
                    <a:pt x="174022" y="0"/>
                    <a:pt x="151543" y="0"/>
                  </a:cubicBezTo>
                  <a:cubicBezTo>
                    <a:pt x="149447" y="0"/>
                    <a:pt x="0" y="40862"/>
                    <a:pt x="0" y="40862"/>
                  </a:cubicBezTo>
                  <a:cubicBezTo>
                    <a:pt x="0" y="40862"/>
                    <a:pt x="149352" y="81820"/>
                    <a:pt x="151448" y="81820"/>
                  </a:cubicBezTo>
                  <a:cubicBezTo>
                    <a:pt x="174022" y="81724"/>
                    <a:pt x="192405" y="63341"/>
                    <a:pt x="192405" y="4086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3" name="任意多边形: 形状 22"/>
            <p:cNvSpPr/>
            <p:nvPr/>
          </p:nvSpPr>
          <p:spPr>
            <a:xfrm>
              <a:off x="6055043" y="3009900"/>
              <a:ext cx="76200" cy="190500"/>
            </a:xfrm>
            <a:custGeom>
              <a:avLst/>
              <a:gdLst>
                <a:gd name="connsiteX0" fmla="*/ 40957 w 76200"/>
                <a:gd name="connsiteY0" fmla="*/ 192405 h 190500"/>
                <a:gd name="connsiteX1" fmla="*/ 81820 w 76200"/>
                <a:gd name="connsiteY1" fmla="*/ 151543 h 190500"/>
                <a:gd name="connsiteX2" fmla="*/ 40957 w 76200"/>
                <a:gd name="connsiteY2" fmla="*/ 0 h 190500"/>
                <a:gd name="connsiteX3" fmla="*/ 0 w 76200"/>
                <a:gd name="connsiteY3" fmla="*/ 151448 h 190500"/>
                <a:gd name="connsiteX4" fmla="*/ 40957 w 76200"/>
                <a:gd name="connsiteY4" fmla="*/ 192405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190500">
                  <a:moveTo>
                    <a:pt x="40957" y="192405"/>
                  </a:moveTo>
                  <a:cubicBezTo>
                    <a:pt x="63532" y="192500"/>
                    <a:pt x="81820" y="174117"/>
                    <a:pt x="81820" y="151543"/>
                  </a:cubicBezTo>
                  <a:cubicBezTo>
                    <a:pt x="81820" y="149447"/>
                    <a:pt x="40957" y="0"/>
                    <a:pt x="40957" y="0"/>
                  </a:cubicBezTo>
                  <a:cubicBezTo>
                    <a:pt x="40957" y="0"/>
                    <a:pt x="0" y="149447"/>
                    <a:pt x="0" y="151448"/>
                  </a:cubicBezTo>
                  <a:cubicBezTo>
                    <a:pt x="0" y="174117"/>
                    <a:pt x="18383" y="192405"/>
                    <a:pt x="40957" y="19240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4" name="任意多边形: 形状 23"/>
            <p:cNvSpPr/>
            <p:nvPr/>
          </p:nvSpPr>
          <p:spPr>
            <a:xfrm>
              <a:off x="6055043" y="3655600"/>
              <a:ext cx="76200" cy="190500"/>
            </a:xfrm>
            <a:custGeom>
              <a:avLst/>
              <a:gdLst>
                <a:gd name="connsiteX0" fmla="*/ 40862 w 76200"/>
                <a:gd name="connsiteY0" fmla="*/ 0 h 190500"/>
                <a:gd name="connsiteX1" fmla="*/ 0 w 76200"/>
                <a:gd name="connsiteY1" fmla="*/ 40862 h 190500"/>
                <a:gd name="connsiteX2" fmla="*/ 40862 w 76200"/>
                <a:gd name="connsiteY2" fmla="*/ 192310 h 190500"/>
                <a:gd name="connsiteX3" fmla="*/ 81820 w 76200"/>
                <a:gd name="connsiteY3" fmla="*/ 40862 h 190500"/>
                <a:gd name="connsiteX4" fmla="*/ 40862 w 76200"/>
                <a:gd name="connsiteY4" fmla="*/ 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190500">
                  <a:moveTo>
                    <a:pt x="40862" y="0"/>
                  </a:moveTo>
                  <a:cubicBezTo>
                    <a:pt x="18288" y="0"/>
                    <a:pt x="0" y="18383"/>
                    <a:pt x="0" y="40862"/>
                  </a:cubicBezTo>
                  <a:cubicBezTo>
                    <a:pt x="0" y="42863"/>
                    <a:pt x="40862" y="192310"/>
                    <a:pt x="40862" y="192310"/>
                  </a:cubicBezTo>
                  <a:cubicBezTo>
                    <a:pt x="40862" y="192310"/>
                    <a:pt x="81724" y="42958"/>
                    <a:pt x="81820" y="40862"/>
                  </a:cubicBezTo>
                  <a:cubicBezTo>
                    <a:pt x="81724" y="18288"/>
                    <a:pt x="63341" y="0"/>
                    <a:pt x="40862"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5" name="任意多边形: 形状 24"/>
            <p:cNvSpPr/>
            <p:nvPr/>
          </p:nvSpPr>
          <p:spPr>
            <a:xfrm>
              <a:off x="6244149" y="3577197"/>
              <a:ext cx="142875" cy="142875"/>
            </a:xfrm>
            <a:custGeom>
              <a:avLst/>
              <a:gdLst>
                <a:gd name="connsiteX0" fmla="*/ 11966 w 142875"/>
                <a:gd name="connsiteY0" fmla="*/ 12013 h 142875"/>
                <a:gd name="connsiteX1" fmla="*/ 11966 w 142875"/>
                <a:gd name="connsiteY1" fmla="*/ 69735 h 142875"/>
                <a:gd name="connsiteX2" fmla="*/ 147983 w 142875"/>
                <a:gd name="connsiteY2" fmla="*/ 148030 h 142875"/>
                <a:gd name="connsiteX3" fmla="*/ 69783 w 142875"/>
                <a:gd name="connsiteY3" fmla="*/ 11918 h 142875"/>
                <a:gd name="connsiteX4" fmla="*/ 11966 w 142875"/>
                <a:gd name="connsiteY4" fmla="*/ 12013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1966" y="12013"/>
                  </a:moveTo>
                  <a:cubicBezTo>
                    <a:pt x="-4036" y="27920"/>
                    <a:pt x="-3941" y="53828"/>
                    <a:pt x="11966" y="69735"/>
                  </a:cubicBezTo>
                  <a:cubicBezTo>
                    <a:pt x="13395" y="71164"/>
                    <a:pt x="147983" y="148030"/>
                    <a:pt x="147983" y="148030"/>
                  </a:cubicBezTo>
                  <a:cubicBezTo>
                    <a:pt x="147983" y="148030"/>
                    <a:pt x="71211" y="13442"/>
                    <a:pt x="69783" y="11918"/>
                  </a:cubicBezTo>
                  <a:cubicBezTo>
                    <a:pt x="53876" y="-3989"/>
                    <a:pt x="27873" y="-3989"/>
                    <a:pt x="11966" y="1201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6" name="任意多边形: 形状 25"/>
            <p:cNvSpPr/>
            <p:nvPr/>
          </p:nvSpPr>
          <p:spPr>
            <a:xfrm>
              <a:off x="5799677" y="3132582"/>
              <a:ext cx="142875" cy="142875"/>
            </a:xfrm>
            <a:custGeom>
              <a:avLst/>
              <a:gdLst>
                <a:gd name="connsiteX0" fmla="*/ 136017 w 142875"/>
                <a:gd name="connsiteY0" fmla="*/ 136017 h 142875"/>
                <a:gd name="connsiteX1" fmla="*/ 136017 w 142875"/>
                <a:gd name="connsiteY1" fmla="*/ 78200 h 142875"/>
                <a:gd name="connsiteX2" fmla="*/ 0 w 142875"/>
                <a:gd name="connsiteY2" fmla="*/ 0 h 142875"/>
                <a:gd name="connsiteX3" fmla="*/ 78105 w 142875"/>
                <a:gd name="connsiteY3" fmla="*/ 136017 h 142875"/>
                <a:gd name="connsiteX4" fmla="*/ 136017 w 142875"/>
                <a:gd name="connsiteY4" fmla="*/ 136017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36017" y="136017"/>
                  </a:moveTo>
                  <a:cubicBezTo>
                    <a:pt x="152019" y="120015"/>
                    <a:pt x="151924" y="94202"/>
                    <a:pt x="136017" y="78200"/>
                  </a:cubicBezTo>
                  <a:cubicBezTo>
                    <a:pt x="134588" y="76772"/>
                    <a:pt x="0" y="0"/>
                    <a:pt x="0" y="0"/>
                  </a:cubicBezTo>
                  <a:cubicBezTo>
                    <a:pt x="0" y="0"/>
                    <a:pt x="76772" y="134588"/>
                    <a:pt x="78105" y="136017"/>
                  </a:cubicBezTo>
                  <a:cubicBezTo>
                    <a:pt x="94107" y="152019"/>
                    <a:pt x="120110" y="151924"/>
                    <a:pt x="136017" y="13601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7" name="任意多边形: 形状 26"/>
            <p:cNvSpPr/>
            <p:nvPr/>
          </p:nvSpPr>
          <p:spPr>
            <a:xfrm>
              <a:off x="6244185" y="3132677"/>
              <a:ext cx="142875" cy="142875"/>
            </a:xfrm>
            <a:custGeom>
              <a:avLst/>
              <a:gdLst>
                <a:gd name="connsiteX0" fmla="*/ 12025 w 142875"/>
                <a:gd name="connsiteY0" fmla="*/ 136017 h 142875"/>
                <a:gd name="connsiteX1" fmla="*/ 69747 w 142875"/>
                <a:gd name="connsiteY1" fmla="*/ 136017 h 142875"/>
                <a:gd name="connsiteX2" fmla="*/ 147947 w 142875"/>
                <a:gd name="connsiteY2" fmla="*/ 0 h 142875"/>
                <a:gd name="connsiteX3" fmla="*/ 11835 w 142875"/>
                <a:gd name="connsiteY3" fmla="*/ 78200 h 142875"/>
                <a:gd name="connsiteX4" fmla="*/ 12025 w 142875"/>
                <a:gd name="connsiteY4" fmla="*/ 136017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2025" y="136017"/>
                  </a:moveTo>
                  <a:cubicBezTo>
                    <a:pt x="27932" y="152019"/>
                    <a:pt x="53840" y="151924"/>
                    <a:pt x="69747" y="136017"/>
                  </a:cubicBezTo>
                  <a:cubicBezTo>
                    <a:pt x="71176" y="134588"/>
                    <a:pt x="147947" y="0"/>
                    <a:pt x="147947" y="0"/>
                  </a:cubicBezTo>
                  <a:cubicBezTo>
                    <a:pt x="147947" y="0"/>
                    <a:pt x="13359" y="76772"/>
                    <a:pt x="11835" y="78200"/>
                  </a:cubicBezTo>
                  <a:cubicBezTo>
                    <a:pt x="-3977" y="94202"/>
                    <a:pt x="-3977" y="120110"/>
                    <a:pt x="12025" y="13601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8" name="任意多边形: 形状 27"/>
            <p:cNvSpPr/>
            <p:nvPr/>
          </p:nvSpPr>
          <p:spPr>
            <a:xfrm>
              <a:off x="5799677" y="3577149"/>
              <a:ext cx="142875" cy="142875"/>
            </a:xfrm>
            <a:custGeom>
              <a:avLst/>
              <a:gdLst>
                <a:gd name="connsiteX0" fmla="*/ 135922 w 142875"/>
                <a:gd name="connsiteY0" fmla="*/ 11966 h 142875"/>
                <a:gd name="connsiteX1" fmla="*/ 78105 w 142875"/>
                <a:gd name="connsiteY1" fmla="*/ 11966 h 142875"/>
                <a:gd name="connsiteX2" fmla="*/ 0 w 142875"/>
                <a:gd name="connsiteY2" fmla="*/ 147983 h 142875"/>
                <a:gd name="connsiteX3" fmla="*/ 136017 w 142875"/>
                <a:gd name="connsiteY3" fmla="*/ 69878 h 142875"/>
                <a:gd name="connsiteX4" fmla="*/ 135922 w 142875"/>
                <a:gd name="connsiteY4" fmla="*/ 11966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35922" y="11966"/>
                  </a:moveTo>
                  <a:cubicBezTo>
                    <a:pt x="119920" y="-4036"/>
                    <a:pt x="94107" y="-3941"/>
                    <a:pt x="78105" y="11966"/>
                  </a:cubicBezTo>
                  <a:cubicBezTo>
                    <a:pt x="76772" y="13395"/>
                    <a:pt x="0" y="147983"/>
                    <a:pt x="0" y="147983"/>
                  </a:cubicBezTo>
                  <a:cubicBezTo>
                    <a:pt x="0" y="147983"/>
                    <a:pt x="134588" y="71307"/>
                    <a:pt x="136017" y="69878"/>
                  </a:cubicBezTo>
                  <a:cubicBezTo>
                    <a:pt x="151924" y="53876"/>
                    <a:pt x="151829" y="27873"/>
                    <a:pt x="135922" y="1196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9" name="任意多边形: 形状 28"/>
            <p:cNvSpPr/>
            <p:nvPr/>
          </p:nvSpPr>
          <p:spPr>
            <a:xfrm>
              <a:off x="6302139" y="3268694"/>
              <a:ext cx="171450" cy="95250"/>
            </a:xfrm>
            <a:custGeom>
              <a:avLst/>
              <a:gdLst>
                <a:gd name="connsiteX0" fmla="*/ 3125 w 171450"/>
                <a:gd name="connsiteY0" fmla="*/ 73533 h 95250"/>
                <a:gd name="connsiteX1" fmla="*/ 56561 w 171450"/>
                <a:gd name="connsiteY1" fmla="*/ 95726 h 95250"/>
                <a:gd name="connsiteX2" fmla="*/ 180862 w 171450"/>
                <a:gd name="connsiteY2" fmla="*/ 0 h 95250"/>
                <a:gd name="connsiteX3" fmla="*/ 25223 w 171450"/>
                <a:gd name="connsiteY3" fmla="*/ 20098 h 95250"/>
                <a:gd name="connsiteX4" fmla="*/ 3125 w 171450"/>
                <a:gd name="connsiteY4" fmla="*/ 73533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95250">
                  <a:moveTo>
                    <a:pt x="3125" y="73533"/>
                  </a:moveTo>
                  <a:cubicBezTo>
                    <a:pt x="11698" y="94488"/>
                    <a:pt x="35701" y="104299"/>
                    <a:pt x="56561" y="95726"/>
                  </a:cubicBezTo>
                  <a:cubicBezTo>
                    <a:pt x="58465" y="94964"/>
                    <a:pt x="180862" y="0"/>
                    <a:pt x="180862" y="0"/>
                  </a:cubicBezTo>
                  <a:cubicBezTo>
                    <a:pt x="180862" y="0"/>
                    <a:pt x="27128" y="19431"/>
                    <a:pt x="25223" y="20098"/>
                  </a:cubicBezTo>
                  <a:cubicBezTo>
                    <a:pt x="4459" y="28766"/>
                    <a:pt x="-5543" y="52768"/>
                    <a:pt x="3125" y="7353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0" name="任意多边形: 形状 29"/>
            <p:cNvSpPr/>
            <p:nvPr/>
          </p:nvSpPr>
          <p:spPr>
            <a:xfrm>
              <a:off x="5708809" y="3490346"/>
              <a:ext cx="171450" cy="95250"/>
            </a:xfrm>
            <a:custGeom>
              <a:avLst/>
              <a:gdLst>
                <a:gd name="connsiteX0" fmla="*/ 177737 w 171450"/>
                <a:gd name="connsiteY0" fmla="*/ 25236 h 95250"/>
                <a:gd name="connsiteX1" fmla="*/ 124301 w 171450"/>
                <a:gd name="connsiteY1" fmla="*/ 3138 h 95250"/>
                <a:gd name="connsiteX2" fmla="*/ 0 w 171450"/>
                <a:gd name="connsiteY2" fmla="*/ 98864 h 95250"/>
                <a:gd name="connsiteX3" fmla="*/ 155543 w 171450"/>
                <a:gd name="connsiteY3" fmla="*/ 78671 h 95250"/>
                <a:gd name="connsiteX4" fmla="*/ 177737 w 171450"/>
                <a:gd name="connsiteY4" fmla="*/ 25236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95250">
                  <a:moveTo>
                    <a:pt x="177737" y="25236"/>
                  </a:moveTo>
                  <a:cubicBezTo>
                    <a:pt x="169069" y="4376"/>
                    <a:pt x="145161" y="-5530"/>
                    <a:pt x="124301" y="3138"/>
                  </a:cubicBezTo>
                  <a:cubicBezTo>
                    <a:pt x="122396" y="3900"/>
                    <a:pt x="0" y="98864"/>
                    <a:pt x="0" y="98864"/>
                  </a:cubicBezTo>
                  <a:cubicBezTo>
                    <a:pt x="0" y="98864"/>
                    <a:pt x="153638" y="79433"/>
                    <a:pt x="155543" y="78671"/>
                  </a:cubicBezTo>
                  <a:cubicBezTo>
                    <a:pt x="176403" y="70099"/>
                    <a:pt x="186309" y="46096"/>
                    <a:pt x="177737" y="2523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1" name="任意多边形: 形状 30"/>
            <p:cNvSpPr/>
            <p:nvPr/>
          </p:nvSpPr>
          <p:spPr>
            <a:xfrm>
              <a:off x="5935599" y="3041809"/>
              <a:ext cx="95250" cy="171450"/>
            </a:xfrm>
            <a:custGeom>
              <a:avLst/>
              <a:gdLst>
                <a:gd name="connsiteX0" fmla="*/ 73628 w 95250"/>
                <a:gd name="connsiteY0" fmla="*/ 177737 h 171450"/>
                <a:gd name="connsiteX1" fmla="*/ 95726 w 95250"/>
                <a:gd name="connsiteY1" fmla="*/ 124301 h 171450"/>
                <a:gd name="connsiteX2" fmla="*/ 0 w 95250"/>
                <a:gd name="connsiteY2" fmla="*/ 0 h 171450"/>
                <a:gd name="connsiteX3" fmla="*/ 20098 w 95250"/>
                <a:gd name="connsiteY3" fmla="*/ 155543 h 171450"/>
                <a:gd name="connsiteX4" fmla="*/ 73628 w 95250"/>
                <a:gd name="connsiteY4" fmla="*/ 177737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71450">
                  <a:moveTo>
                    <a:pt x="73628" y="177737"/>
                  </a:moveTo>
                  <a:cubicBezTo>
                    <a:pt x="94488" y="169164"/>
                    <a:pt x="104299" y="145161"/>
                    <a:pt x="95726" y="124301"/>
                  </a:cubicBezTo>
                  <a:cubicBezTo>
                    <a:pt x="94964" y="122396"/>
                    <a:pt x="0" y="0"/>
                    <a:pt x="0" y="0"/>
                  </a:cubicBezTo>
                  <a:cubicBezTo>
                    <a:pt x="0" y="0"/>
                    <a:pt x="19431" y="153734"/>
                    <a:pt x="20098" y="155543"/>
                  </a:cubicBezTo>
                  <a:cubicBezTo>
                    <a:pt x="28861" y="176498"/>
                    <a:pt x="52864" y="186404"/>
                    <a:pt x="73628" y="17773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2" name="任意多边形: 形状 31"/>
            <p:cNvSpPr/>
            <p:nvPr/>
          </p:nvSpPr>
          <p:spPr>
            <a:xfrm>
              <a:off x="6157386" y="3635234"/>
              <a:ext cx="95250" cy="171450"/>
            </a:xfrm>
            <a:custGeom>
              <a:avLst/>
              <a:gdLst>
                <a:gd name="connsiteX0" fmla="*/ 25196 w 95250"/>
                <a:gd name="connsiteY0" fmla="*/ 3125 h 171450"/>
                <a:gd name="connsiteX1" fmla="*/ 3098 w 95250"/>
                <a:gd name="connsiteY1" fmla="*/ 56560 h 171450"/>
                <a:gd name="connsiteX2" fmla="*/ 98825 w 95250"/>
                <a:gd name="connsiteY2" fmla="*/ 180862 h 171450"/>
                <a:gd name="connsiteX3" fmla="*/ 78727 w 95250"/>
                <a:gd name="connsiteY3" fmla="*/ 25223 h 171450"/>
                <a:gd name="connsiteX4" fmla="*/ 25196 w 95250"/>
                <a:gd name="connsiteY4" fmla="*/ 3125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71450">
                  <a:moveTo>
                    <a:pt x="25196" y="3125"/>
                  </a:moveTo>
                  <a:cubicBezTo>
                    <a:pt x="4337" y="11793"/>
                    <a:pt x="-5474" y="35701"/>
                    <a:pt x="3098" y="56560"/>
                  </a:cubicBezTo>
                  <a:cubicBezTo>
                    <a:pt x="3860" y="58465"/>
                    <a:pt x="98825" y="180862"/>
                    <a:pt x="98825" y="180862"/>
                  </a:cubicBezTo>
                  <a:cubicBezTo>
                    <a:pt x="98825" y="180862"/>
                    <a:pt x="79489" y="27128"/>
                    <a:pt x="78727" y="25223"/>
                  </a:cubicBezTo>
                  <a:cubicBezTo>
                    <a:pt x="70059" y="4459"/>
                    <a:pt x="46056" y="-5543"/>
                    <a:pt x="25196" y="312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3" name="任意多边形: 形状 32"/>
            <p:cNvSpPr/>
            <p:nvPr/>
          </p:nvSpPr>
          <p:spPr>
            <a:xfrm>
              <a:off x="6302139" y="3490400"/>
              <a:ext cx="171450" cy="95250"/>
            </a:xfrm>
            <a:custGeom>
              <a:avLst/>
              <a:gdLst>
                <a:gd name="connsiteX0" fmla="*/ 3125 w 171450"/>
                <a:gd name="connsiteY0" fmla="*/ 25277 h 95250"/>
                <a:gd name="connsiteX1" fmla="*/ 25223 w 171450"/>
                <a:gd name="connsiteY1" fmla="*/ 78617 h 95250"/>
                <a:gd name="connsiteX2" fmla="*/ 180862 w 171450"/>
                <a:gd name="connsiteY2" fmla="*/ 98905 h 95250"/>
                <a:gd name="connsiteX3" fmla="*/ 56561 w 171450"/>
                <a:gd name="connsiteY3" fmla="*/ 3084 h 95250"/>
                <a:gd name="connsiteX4" fmla="*/ 3125 w 171450"/>
                <a:gd name="connsiteY4" fmla="*/ 2527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95250">
                  <a:moveTo>
                    <a:pt x="3125" y="25277"/>
                  </a:moveTo>
                  <a:cubicBezTo>
                    <a:pt x="-5543" y="46137"/>
                    <a:pt x="4459" y="70045"/>
                    <a:pt x="25223" y="78617"/>
                  </a:cubicBezTo>
                  <a:cubicBezTo>
                    <a:pt x="27128" y="79379"/>
                    <a:pt x="180862" y="98905"/>
                    <a:pt x="180862" y="98905"/>
                  </a:cubicBezTo>
                  <a:cubicBezTo>
                    <a:pt x="180862" y="98905"/>
                    <a:pt x="58465" y="3941"/>
                    <a:pt x="56561" y="3084"/>
                  </a:cubicBezTo>
                  <a:cubicBezTo>
                    <a:pt x="35701" y="-5489"/>
                    <a:pt x="11793" y="4417"/>
                    <a:pt x="3125" y="252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4" name="任意多边形: 形状 33"/>
            <p:cNvSpPr/>
            <p:nvPr/>
          </p:nvSpPr>
          <p:spPr>
            <a:xfrm>
              <a:off x="5708809" y="3268599"/>
              <a:ext cx="171450" cy="95250"/>
            </a:xfrm>
            <a:custGeom>
              <a:avLst/>
              <a:gdLst>
                <a:gd name="connsiteX0" fmla="*/ 177737 w 171450"/>
                <a:gd name="connsiteY0" fmla="*/ 73533 h 95250"/>
                <a:gd name="connsiteX1" fmla="*/ 155639 w 171450"/>
                <a:gd name="connsiteY1" fmla="*/ 20193 h 95250"/>
                <a:gd name="connsiteX2" fmla="*/ 0 w 171450"/>
                <a:gd name="connsiteY2" fmla="*/ 0 h 95250"/>
                <a:gd name="connsiteX3" fmla="*/ 124206 w 171450"/>
                <a:gd name="connsiteY3" fmla="*/ 95726 h 95250"/>
                <a:gd name="connsiteX4" fmla="*/ 177737 w 171450"/>
                <a:gd name="connsiteY4" fmla="*/ 73533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95250">
                  <a:moveTo>
                    <a:pt x="177737" y="73533"/>
                  </a:moveTo>
                  <a:cubicBezTo>
                    <a:pt x="186309" y="52673"/>
                    <a:pt x="176403" y="28766"/>
                    <a:pt x="155639" y="20193"/>
                  </a:cubicBezTo>
                  <a:cubicBezTo>
                    <a:pt x="153734" y="19431"/>
                    <a:pt x="0" y="0"/>
                    <a:pt x="0" y="0"/>
                  </a:cubicBezTo>
                  <a:cubicBezTo>
                    <a:pt x="0" y="0"/>
                    <a:pt x="122396" y="94964"/>
                    <a:pt x="124206" y="95726"/>
                  </a:cubicBezTo>
                  <a:cubicBezTo>
                    <a:pt x="145161" y="104394"/>
                    <a:pt x="169069" y="94393"/>
                    <a:pt x="177737" y="7353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5" name="任意多边形: 形状 34"/>
            <p:cNvSpPr/>
            <p:nvPr/>
          </p:nvSpPr>
          <p:spPr>
            <a:xfrm>
              <a:off x="6157400" y="3041809"/>
              <a:ext cx="95250" cy="171450"/>
            </a:xfrm>
            <a:custGeom>
              <a:avLst/>
              <a:gdLst>
                <a:gd name="connsiteX0" fmla="*/ 25277 w 95250"/>
                <a:gd name="connsiteY0" fmla="*/ 177737 h 171450"/>
                <a:gd name="connsiteX1" fmla="*/ 78617 w 95250"/>
                <a:gd name="connsiteY1" fmla="*/ 155639 h 171450"/>
                <a:gd name="connsiteX2" fmla="*/ 98905 w 95250"/>
                <a:gd name="connsiteY2" fmla="*/ 0 h 171450"/>
                <a:gd name="connsiteX3" fmla="*/ 3084 w 95250"/>
                <a:gd name="connsiteY3" fmla="*/ 124301 h 171450"/>
                <a:gd name="connsiteX4" fmla="*/ 25277 w 95250"/>
                <a:gd name="connsiteY4" fmla="*/ 177737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71450">
                  <a:moveTo>
                    <a:pt x="25277" y="177737"/>
                  </a:moveTo>
                  <a:cubicBezTo>
                    <a:pt x="46137" y="186500"/>
                    <a:pt x="70045" y="176498"/>
                    <a:pt x="78617" y="155639"/>
                  </a:cubicBezTo>
                  <a:cubicBezTo>
                    <a:pt x="79379" y="153734"/>
                    <a:pt x="98905" y="0"/>
                    <a:pt x="98905" y="0"/>
                  </a:cubicBezTo>
                  <a:cubicBezTo>
                    <a:pt x="98905" y="0"/>
                    <a:pt x="3941" y="122491"/>
                    <a:pt x="3084" y="124301"/>
                  </a:cubicBezTo>
                  <a:cubicBezTo>
                    <a:pt x="-5489" y="145256"/>
                    <a:pt x="4417" y="169164"/>
                    <a:pt x="25277" y="17773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6" name="任意多边形: 形状 35"/>
            <p:cNvSpPr/>
            <p:nvPr/>
          </p:nvSpPr>
          <p:spPr>
            <a:xfrm>
              <a:off x="5935504" y="3635221"/>
              <a:ext cx="95250" cy="171450"/>
            </a:xfrm>
            <a:custGeom>
              <a:avLst/>
              <a:gdLst>
                <a:gd name="connsiteX0" fmla="*/ 73628 w 95250"/>
                <a:gd name="connsiteY0" fmla="*/ 3138 h 171450"/>
                <a:gd name="connsiteX1" fmla="*/ 20193 w 95250"/>
                <a:gd name="connsiteY1" fmla="*/ 25236 h 171450"/>
                <a:gd name="connsiteX2" fmla="*/ 0 w 95250"/>
                <a:gd name="connsiteY2" fmla="*/ 180875 h 171450"/>
                <a:gd name="connsiteX3" fmla="*/ 95726 w 95250"/>
                <a:gd name="connsiteY3" fmla="*/ 56669 h 171450"/>
                <a:gd name="connsiteX4" fmla="*/ 73628 w 95250"/>
                <a:gd name="connsiteY4" fmla="*/ 313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71450">
                  <a:moveTo>
                    <a:pt x="73628" y="3138"/>
                  </a:moveTo>
                  <a:cubicBezTo>
                    <a:pt x="52768" y="-5530"/>
                    <a:pt x="28861" y="4376"/>
                    <a:pt x="20193" y="25236"/>
                  </a:cubicBezTo>
                  <a:cubicBezTo>
                    <a:pt x="19431" y="27046"/>
                    <a:pt x="0" y="180875"/>
                    <a:pt x="0" y="180875"/>
                  </a:cubicBezTo>
                  <a:cubicBezTo>
                    <a:pt x="0" y="180875"/>
                    <a:pt x="94964" y="58478"/>
                    <a:pt x="95726" y="56669"/>
                  </a:cubicBezTo>
                  <a:cubicBezTo>
                    <a:pt x="104394" y="35714"/>
                    <a:pt x="94393" y="11711"/>
                    <a:pt x="73628" y="313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7" name="任意多边形: 形状 36"/>
            <p:cNvSpPr/>
            <p:nvPr/>
          </p:nvSpPr>
          <p:spPr>
            <a:xfrm>
              <a:off x="6190564" y="3552369"/>
              <a:ext cx="38100" cy="38100"/>
            </a:xfrm>
            <a:custGeom>
              <a:avLst/>
              <a:gdLst>
                <a:gd name="connsiteX0" fmla="*/ 20117 w 38100"/>
                <a:gd name="connsiteY0" fmla="*/ 39699 h 38100"/>
                <a:gd name="connsiteX1" fmla="*/ 32499 w 38100"/>
                <a:gd name="connsiteY1" fmla="*/ 35318 h 38100"/>
                <a:gd name="connsiteX2" fmla="*/ 35643 w 38100"/>
                <a:gd name="connsiteY2" fmla="*/ 7505 h 38100"/>
                <a:gd name="connsiteX3" fmla="*/ 7354 w 38100"/>
                <a:gd name="connsiteY3" fmla="*/ 4361 h 38100"/>
                <a:gd name="connsiteX4" fmla="*/ 4591 w 38100"/>
                <a:gd name="connsiteY4" fmla="*/ 32174 h 38100"/>
                <a:gd name="connsiteX5" fmla="*/ 20117 w 38100"/>
                <a:gd name="connsiteY5" fmla="*/ 39699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20117" y="39699"/>
                  </a:moveTo>
                  <a:cubicBezTo>
                    <a:pt x="24498" y="39699"/>
                    <a:pt x="28880" y="38080"/>
                    <a:pt x="32499" y="35318"/>
                  </a:cubicBezTo>
                  <a:cubicBezTo>
                    <a:pt x="40882" y="28555"/>
                    <a:pt x="42501" y="15791"/>
                    <a:pt x="35643" y="7505"/>
                  </a:cubicBezTo>
                  <a:cubicBezTo>
                    <a:pt x="28499" y="-1258"/>
                    <a:pt x="16116" y="-2401"/>
                    <a:pt x="7354" y="4361"/>
                  </a:cubicBezTo>
                  <a:cubicBezTo>
                    <a:pt x="-1029" y="11124"/>
                    <a:pt x="-2648" y="23888"/>
                    <a:pt x="4591" y="32174"/>
                  </a:cubicBezTo>
                  <a:cubicBezTo>
                    <a:pt x="8211" y="37413"/>
                    <a:pt x="14116" y="39699"/>
                    <a:pt x="20117" y="3969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8" name="任意多边形: 形状 37"/>
            <p:cNvSpPr/>
            <p:nvPr/>
          </p:nvSpPr>
          <p:spPr>
            <a:xfrm>
              <a:off x="6240492" y="3327545"/>
              <a:ext cx="38100" cy="38100"/>
            </a:xfrm>
            <a:custGeom>
              <a:avLst/>
              <a:gdLst>
                <a:gd name="connsiteX0" fmla="*/ 11147 w 38100"/>
                <a:gd name="connsiteY0" fmla="*/ 2014 h 38100"/>
                <a:gd name="connsiteX1" fmla="*/ 2003 w 38100"/>
                <a:gd name="connsiteY1" fmla="*/ 28684 h 38100"/>
                <a:gd name="connsiteX2" fmla="*/ 19910 w 38100"/>
                <a:gd name="connsiteY2" fmla="*/ 39828 h 38100"/>
                <a:gd name="connsiteX3" fmla="*/ 28673 w 38100"/>
                <a:gd name="connsiteY3" fmla="*/ 37828 h 38100"/>
                <a:gd name="connsiteX4" fmla="*/ 37817 w 38100"/>
                <a:gd name="connsiteY4" fmla="*/ 11158 h 38100"/>
                <a:gd name="connsiteX5" fmla="*/ 37817 w 38100"/>
                <a:gd name="connsiteY5" fmla="*/ 10682 h 38100"/>
                <a:gd name="connsiteX6" fmla="*/ 11147 w 38100"/>
                <a:gd name="connsiteY6" fmla="*/ 201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38100">
                  <a:moveTo>
                    <a:pt x="11147" y="2014"/>
                  </a:moveTo>
                  <a:cubicBezTo>
                    <a:pt x="1241" y="6776"/>
                    <a:pt x="-2760" y="18683"/>
                    <a:pt x="2003" y="28684"/>
                  </a:cubicBezTo>
                  <a:cubicBezTo>
                    <a:pt x="5622" y="35828"/>
                    <a:pt x="12766" y="39828"/>
                    <a:pt x="19910" y="39828"/>
                  </a:cubicBezTo>
                  <a:cubicBezTo>
                    <a:pt x="23148" y="39828"/>
                    <a:pt x="25911" y="38971"/>
                    <a:pt x="28673" y="37828"/>
                  </a:cubicBezTo>
                  <a:cubicBezTo>
                    <a:pt x="38579" y="32589"/>
                    <a:pt x="42579" y="20683"/>
                    <a:pt x="37817" y="11158"/>
                  </a:cubicBezTo>
                  <a:cubicBezTo>
                    <a:pt x="37817" y="10682"/>
                    <a:pt x="37817" y="10682"/>
                    <a:pt x="37817" y="10682"/>
                  </a:cubicBezTo>
                  <a:cubicBezTo>
                    <a:pt x="33054" y="1252"/>
                    <a:pt x="20672" y="-2749"/>
                    <a:pt x="11147" y="201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9" name="任意多边形: 形状 38"/>
            <p:cNvSpPr/>
            <p:nvPr/>
          </p:nvSpPr>
          <p:spPr>
            <a:xfrm>
              <a:off x="6241494" y="3488624"/>
              <a:ext cx="38100" cy="38100"/>
            </a:xfrm>
            <a:custGeom>
              <a:avLst/>
              <a:gdLst>
                <a:gd name="connsiteX0" fmla="*/ 11383 w 38100"/>
                <a:gd name="connsiteY0" fmla="*/ 37817 h 38100"/>
                <a:gd name="connsiteX1" fmla="*/ 19670 w 38100"/>
                <a:gd name="connsiteY1" fmla="*/ 39817 h 38100"/>
                <a:gd name="connsiteX2" fmla="*/ 37958 w 38100"/>
                <a:gd name="connsiteY2" fmla="*/ 28292 h 38100"/>
                <a:gd name="connsiteX3" fmla="*/ 28433 w 38100"/>
                <a:gd name="connsiteY3" fmla="*/ 2003 h 38100"/>
                <a:gd name="connsiteX4" fmla="*/ 1763 w 38100"/>
                <a:gd name="connsiteY4" fmla="*/ 11147 h 38100"/>
                <a:gd name="connsiteX5" fmla="*/ 11383 w 38100"/>
                <a:gd name="connsiteY5" fmla="*/ 3781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11383" y="37817"/>
                  </a:moveTo>
                  <a:cubicBezTo>
                    <a:pt x="14145" y="39055"/>
                    <a:pt x="16908" y="39817"/>
                    <a:pt x="19670" y="39817"/>
                  </a:cubicBezTo>
                  <a:cubicBezTo>
                    <a:pt x="27195" y="39817"/>
                    <a:pt x="34434" y="35436"/>
                    <a:pt x="37958" y="28292"/>
                  </a:cubicBezTo>
                  <a:cubicBezTo>
                    <a:pt x="42339" y="18767"/>
                    <a:pt x="38339" y="6479"/>
                    <a:pt x="28433" y="2003"/>
                  </a:cubicBezTo>
                  <a:cubicBezTo>
                    <a:pt x="18527" y="-2760"/>
                    <a:pt x="6621" y="1241"/>
                    <a:pt x="1763" y="11147"/>
                  </a:cubicBezTo>
                  <a:cubicBezTo>
                    <a:pt x="-2619" y="21148"/>
                    <a:pt x="1382" y="33054"/>
                    <a:pt x="11383" y="3781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0" name="任意多边形: 形状 39"/>
            <p:cNvSpPr/>
            <p:nvPr/>
          </p:nvSpPr>
          <p:spPr>
            <a:xfrm>
              <a:off x="6259622" y="3406711"/>
              <a:ext cx="38100" cy="38100"/>
            </a:xfrm>
            <a:custGeom>
              <a:avLst/>
              <a:gdLst>
                <a:gd name="connsiteX0" fmla="*/ 39737 w 38100"/>
                <a:gd name="connsiteY0" fmla="*/ 22289 h 38100"/>
                <a:gd name="connsiteX1" fmla="*/ 39737 w 38100"/>
                <a:gd name="connsiteY1" fmla="*/ 21050 h 38100"/>
                <a:gd name="connsiteX2" fmla="*/ 39737 w 38100"/>
                <a:gd name="connsiteY2" fmla="*/ 19907 h 38100"/>
                <a:gd name="connsiteX3" fmla="*/ 19449 w 38100"/>
                <a:gd name="connsiteY3" fmla="*/ 0 h 38100"/>
                <a:gd name="connsiteX4" fmla="*/ 18 w 38100"/>
                <a:gd name="connsiteY4" fmla="*/ 20288 h 38100"/>
                <a:gd name="connsiteX5" fmla="*/ 18 w 38100"/>
                <a:gd name="connsiteY5" fmla="*/ 21907 h 38100"/>
                <a:gd name="connsiteX6" fmla="*/ 18 w 38100"/>
                <a:gd name="connsiteY6" fmla="*/ 22289 h 38100"/>
                <a:gd name="connsiteX7" fmla="*/ 19925 w 38100"/>
                <a:gd name="connsiteY7" fmla="*/ 42196 h 38100"/>
                <a:gd name="connsiteX8" fmla="*/ 39737 w 38100"/>
                <a:gd name="connsiteY8" fmla="*/ 22289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 h="38100">
                  <a:moveTo>
                    <a:pt x="39737" y="22289"/>
                  </a:moveTo>
                  <a:cubicBezTo>
                    <a:pt x="39737" y="21907"/>
                    <a:pt x="39737" y="21526"/>
                    <a:pt x="39737" y="21050"/>
                  </a:cubicBezTo>
                  <a:cubicBezTo>
                    <a:pt x="39737" y="20669"/>
                    <a:pt x="39737" y="20288"/>
                    <a:pt x="39737" y="19907"/>
                  </a:cubicBezTo>
                  <a:cubicBezTo>
                    <a:pt x="39356" y="8763"/>
                    <a:pt x="30593" y="0"/>
                    <a:pt x="19449" y="0"/>
                  </a:cubicBezTo>
                  <a:cubicBezTo>
                    <a:pt x="8686" y="381"/>
                    <a:pt x="-458" y="9144"/>
                    <a:pt x="18" y="20288"/>
                  </a:cubicBezTo>
                  <a:cubicBezTo>
                    <a:pt x="18" y="20669"/>
                    <a:pt x="18" y="21526"/>
                    <a:pt x="18" y="21907"/>
                  </a:cubicBezTo>
                  <a:lnTo>
                    <a:pt x="18" y="22289"/>
                  </a:lnTo>
                  <a:cubicBezTo>
                    <a:pt x="18" y="33052"/>
                    <a:pt x="8781" y="42196"/>
                    <a:pt x="19925" y="42196"/>
                  </a:cubicBezTo>
                  <a:cubicBezTo>
                    <a:pt x="30974" y="42196"/>
                    <a:pt x="39737" y="33052"/>
                    <a:pt x="39737" y="22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1" name="任意多边形: 形状 40"/>
            <p:cNvSpPr/>
            <p:nvPr/>
          </p:nvSpPr>
          <p:spPr>
            <a:xfrm>
              <a:off x="6188949" y="3264363"/>
              <a:ext cx="38100" cy="38100"/>
            </a:xfrm>
            <a:custGeom>
              <a:avLst/>
              <a:gdLst>
                <a:gd name="connsiteX0" fmla="*/ 20113 w 38100"/>
                <a:gd name="connsiteY0" fmla="*/ 39764 h 38100"/>
                <a:gd name="connsiteX1" fmla="*/ 35639 w 38100"/>
                <a:gd name="connsiteY1" fmla="*/ 32144 h 38100"/>
                <a:gd name="connsiteX2" fmla="*/ 32019 w 38100"/>
                <a:gd name="connsiteY2" fmla="*/ 4331 h 38100"/>
                <a:gd name="connsiteX3" fmla="*/ 4206 w 38100"/>
                <a:gd name="connsiteY3" fmla="*/ 7474 h 38100"/>
                <a:gd name="connsiteX4" fmla="*/ 7826 w 38100"/>
                <a:gd name="connsiteY4" fmla="*/ 35764 h 38100"/>
                <a:gd name="connsiteX5" fmla="*/ 7826 w 38100"/>
                <a:gd name="connsiteY5" fmla="*/ 35383 h 38100"/>
                <a:gd name="connsiteX6" fmla="*/ 20113 w 38100"/>
                <a:gd name="connsiteY6" fmla="*/ 397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38100">
                  <a:moveTo>
                    <a:pt x="20113" y="39764"/>
                  </a:moveTo>
                  <a:cubicBezTo>
                    <a:pt x="25638" y="39764"/>
                    <a:pt x="31638" y="37002"/>
                    <a:pt x="35639" y="32144"/>
                  </a:cubicBezTo>
                  <a:cubicBezTo>
                    <a:pt x="42402" y="23381"/>
                    <a:pt x="40782" y="10999"/>
                    <a:pt x="32019" y="4331"/>
                  </a:cubicBezTo>
                  <a:cubicBezTo>
                    <a:pt x="23256" y="-2432"/>
                    <a:pt x="10969" y="-1193"/>
                    <a:pt x="4206" y="7474"/>
                  </a:cubicBezTo>
                  <a:cubicBezTo>
                    <a:pt x="-2556" y="16238"/>
                    <a:pt x="-1032" y="28525"/>
                    <a:pt x="7826" y="35764"/>
                  </a:cubicBezTo>
                  <a:lnTo>
                    <a:pt x="7826" y="35383"/>
                  </a:lnTo>
                  <a:cubicBezTo>
                    <a:pt x="11445" y="38240"/>
                    <a:pt x="15732" y="39764"/>
                    <a:pt x="20113" y="397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2" name="任意多边形: 形状 41"/>
            <p:cNvSpPr/>
            <p:nvPr/>
          </p:nvSpPr>
          <p:spPr>
            <a:xfrm>
              <a:off x="6033605" y="3230261"/>
              <a:ext cx="38100" cy="38100"/>
            </a:xfrm>
            <a:custGeom>
              <a:avLst/>
              <a:gdLst>
                <a:gd name="connsiteX0" fmla="*/ 483 w 38100"/>
                <a:gd name="connsiteY0" fmla="*/ 24527 h 38100"/>
                <a:gd name="connsiteX1" fmla="*/ 20009 w 38100"/>
                <a:gd name="connsiteY1" fmla="*/ 40052 h 38100"/>
                <a:gd name="connsiteX2" fmla="*/ 24390 w 38100"/>
                <a:gd name="connsiteY2" fmla="*/ 39290 h 38100"/>
                <a:gd name="connsiteX3" fmla="*/ 39535 w 38100"/>
                <a:gd name="connsiteY3" fmla="*/ 15383 h 38100"/>
                <a:gd name="connsiteX4" fmla="*/ 15246 w 38100"/>
                <a:gd name="connsiteY4" fmla="*/ 619 h 38100"/>
                <a:gd name="connsiteX5" fmla="*/ 483 w 38100"/>
                <a:gd name="connsiteY5" fmla="*/ 2452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483" y="24527"/>
                  </a:moveTo>
                  <a:cubicBezTo>
                    <a:pt x="2864" y="33671"/>
                    <a:pt x="10865" y="40052"/>
                    <a:pt x="20009" y="40052"/>
                  </a:cubicBezTo>
                  <a:cubicBezTo>
                    <a:pt x="21533" y="40052"/>
                    <a:pt x="23152" y="39671"/>
                    <a:pt x="24390" y="39290"/>
                  </a:cubicBezTo>
                  <a:cubicBezTo>
                    <a:pt x="35154" y="36909"/>
                    <a:pt x="41916" y="26146"/>
                    <a:pt x="39535" y="15383"/>
                  </a:cubicBezTo>
                  <a:cubicBezTo>
                    <a:pt x="36678" y="4619"/>
                    <a:pt x="26010" y="-2143"/>
                    <a:pt x="15246" y="619"/>
                  </a:cubicBezTo>
                  <a:cubicBezTo>
                    <a:pt x="4769" y="3095"/>
                    <a:pt x="-1899" y="13763"/>
                    <a:pt x="483" y="2452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3" name="任意多边形: 形状 42"/>
            <p:cNvSpPr/>
            <p:nvPr/>
          </p:nvSpPr>
          <p:spPr>
            <a:xfrm>
              <a:off x="5892451" y="3409855"/>
              <a:ext cx="38100" cy="38100"/>
            </a:xfrm>
            <a:custGeom>
              <a:avLst/>
              <a:gdLst>
                <a:gd name="connsiteX0" fmla="*/ 0 w 38100"/>
                <a:gd name="connsiteY0" fmla="*/ 20383 h 38100"/>
                <a:gd name="connsiteX1" fmla="*/ 19907 w 38100"/>
                <a:gd name="connsiteY1" fmla="*/ 39814 h 38100"/>
                <a:gd name="connsiteX2" fmla="*/ 39815 w 38100"/>
                <a:gd name="connsiteY2" fmla="*/ 19907 h 38100"/>
                <a:gd name="connsiteX3" fmla="*/ 19907 w 38100"/>
                <a:gd name="connsiteY3" fmla="*/ 0 h 38100"/>
                <a:gd name="connsiteX4" fmla="*/ 0 w 38100"/>
                <a:gd name="connsiteY4" fmla="*/ 20383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0" y="20383"/>
                  </a:moveTo>
                  <a:cubicBezTo>
                    <a:pt x="0" y="31147"/>
                    <a:pt x="8763" y="39814"/>
                    <a:pt x="19907" y="39814"/>
                  </a:cubicBezTo>
                  <a:cubicBezTo>
                    <a:pt x="31052" y="39814"/>
                    <a:pt x="39815" y="31051"/>
                    <a:pt x="39815" y="19907"/>
                  </a:cubicBezTo>
                  <a:cubicBezTo>
                    <a:pt x="39815" y="8763"/>
                    <a:pt x="30671" y="0"/>
                    <a:pt x="19907" y="0"/>
                  </a:cubicBezTo>
                  <a:cubicBezTo>
                    <a:pt x="8763" y="95"/>
                    <a:pt x="0" y="9239"/>
                    <a:pt x="0" y="2038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4" name="任意多边形: 形状 43"/>
            <p:cNvSpPr/>
            <p:nvPr/>
          </p:nvSpPr>
          <p:spPr>
            <a:xfrm>
              <a:off x="5910904" y="3489481"/>
              <a:ext cx="38100" cy="38100"/>
            </a:xfrm>
            <a:custGeom>
              <a:avLst/>
              <a:gdLst>
                <a:gd name="connsiteX0" fmla="*/ 20123 w 38100"/>
                <a:gd name="connsiteY0" fmla="*/ 39817 h 38100"/>
                <a:gd name="connsiteX1" fmla="*/ 28505 w 38100"/>
                <a:gd name="connsiteY1" fmla="*/ 37817 h 38100"/>
                <a:gd name="connsiteX2" fmla="*/ 38125 w 38100"/>
                <a:gd name="connsiteY2" fmla="*/ 11147 h 38100"/>
                <a:gd name="connsiteX3" fmla="*/ 11455 w 38100"/>
                <a:gd name="connsiteY3" fmla="*/ 2003 h 38100"/>
                <a:gd name="connsiteX4" fmla="*/ 1930 w 38100"/>
                <a:gd name="connsiteY4" fmla="*/ 28673 h 38100"/>
                <a:gd name="connsiteX5" fmla="*/ 20123 w 38100"/>
                <a:gd name="connsiteY5" fmla="*/ 3981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20123" y="39817"/>
                  </a:moveTo>
                  <a:cubicBezTo>
                    <a:pt x="22885" y="39817"/>
                    <a:pt x="25742" y="39055"/>
                    <a:pt x="28505" y="37817"/>
                  </a:cubicBezTo>
                  <a:cubicBezTo>
                    <a:pt x="38506" y="33054"/>
                    <a:pt x="42887" y="21148"/>
                    <a:pt x="38125" y="11147"/>
                  </a:cubicBezTo>
                  <a:cubicBezTo>
                    <a:pt x="32981" y="1241"/>
                    <a:pt x="21361" y="-2760"/>
                    <a:pt x="11455" y="2003"/>
                  </a:cubicBezTo>
                  <a:cubicBezTo>
                    <a:pt x="1549" y="6765"/>
                    <a:pt x="-2833" y="18672"/>
                    <a:pt x="1930" y="28673"/>
                  </a:cubicBezTo>
                  <a:cubicBezTo>
                    <a:pt x="5454" y="35817"/>
                    <a:pt x="12598" y="39817"/>
                    <a:pt x="20123" y="3981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5" name="任意多边形: 形状 44"/>
            <p:cNvSpPr/>
            <p:nvPr/>
          </p:nvSpPr>
          <p:spPr>
            <a:xfrm>
              <a:off x="5910047" y="3330391"/>
              <a:ext cx="38100" cy="38100"/>
            </a:xfrm>
            <a:custGeom>
              <a:avLst/>
              <a:gdLst>
                <a:gd name="connsiteX0" fmla="*/ 11455 w 38100"/>
                <a:gd name="connsiteY0" fmla="*/ 37744 h 38100"/>
                <a:gd name="connsiteX1" fmla="*/ 19837 w 38100"/>
                <a:gd name="connsiteY1" fmla="*/ 39744 h 38100"/>
                <a:gd name="connsiteX2" fmla="*/ 37744 w 38100"/>
                <a:gd name="connsiteY2" fmla="*/ 28600 h 38100"/>
                <a:gd name="connsiteX3" fmla="*/ 28600 w 38100"/>
                <a:gd name="connsiteY3" fmla="*/ 1930 h 38100"/>
                <a:gd name="connsiteX4" fmla="*/ 1930 w 38100"/>
                <a:gd name="connsiteY4" fmla="*/ 11455 h 38100"/>
                <a:gd name="connsiteX5" fmla="*/ 11455 w 38100"/>
                <a:gd name="connsiteY5" fmla="*/ 3774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11455" y="37744"/>
                  </a:moveTo>
                  <a:cubicBezTo>
                    <a:pt x="14217" y="39363"/>
                    <a:pt x="16979" y="39744"/>
                    <a:pt x="19837" y="39744"/>
                  </a:cubicBezTo>
                  <a:cubicBezTo>
                    <a:pt x="27362" y="39744"/>
                    <a:pt x="34601" y="35744"/>
                    <a:pt x="37744" y="28600"/>
                  </a:cubicBezTo>
                  <a:cubicBezTo>
                    <a:pt x="42506" y="18218"/>
                    <a:pt x="38506" y="6788"/>
                    <a:pt x="28600" y="1930"/>
                  </a:cubicBezTo>
                  <a:cubicBezTo>
                    <a:pt x="18694" y="-2833"/>
                    <a:pt x="6788" y="1549"/>
                    <a:pt x="1930" y="11455"/>
                  </a:cubicBezTo>
                  <a:cubicBezTo>
                    <a:pt x="-2833" y="21456"/>
                    <a:pt x="1549" y="32981"/>
                    <a:pt x="11455" y="377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6" name="任意多边形: 形状 45"/>
            <p:cNvSpPr/>
            <p:nvPr/>
          </p:nvSpPr>
          <p:spPr>
            <a:xfrm>
              <a:off x="6035606" y="3588067"/>
              <a:ext cx="38100" cy="38100"/>
            </a:xfrm>
            <a:custGeom>
              <a:avLst/>
              <a:gdLst>
                <a:gd name="connsiteX0" fmla="*/ 39439 w 38100"/>
                <a:gd name="connsiteY0" fmla="*/ 24385 h 38100"/>
                <a:gd name="connsiteX1" fmla="*/ 24294 w 38100"/>
                <a:gd name="connsiteY1" fmla="*/ 477 h 38100"/>
                <a:gd name="connsiteX2" fmla="*/ 482 w 38100"/>
                <a:gd name="connsiteY2" fmla="*/ 15622 h 38100"/>
                <a:gd name="connsiteX3" fmla="*/ 15626 w 38100"/>
                <a:gd name="connsiteY3" fmla="*/ 39530 h 38100"/>
                <a:gd name="connsiteX4" fmla="*/ 20008 w 38100"/>
                <a:gd name="connsiteY4" fmla="*/ 39911 h 38100"/>
                <a:gd name="connsiteX5" fmla="*/ 39439 w 38100"/>
                <a:gd name="connsiteY5" fmla="*/ 2438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39439" y="24385"/>
                  </a:moveTo>
                  <a:cubicBezTo>
                    <a:pt x="41820" y="13622"/>
                    <a:pt x="35057" y="2954"/>
                    <a:pt x="24294" y="477"/>
                  </a:cubicBezTo>
                  <a:cubicBezTo>
                    <a:pt x="13626" y="-1904"/>
                    <a:pt x="2768" y="4859"/>
                    <a:pt x="482" y="15622"/>
                  </a:cubicBezTo>
                  <a:cubicBezTo>
                    <a:pt x="-1900" y="26385"/>
                    <a:pt x="4768" y="37053"/>
                    <a:pt x="15626" y="39530"/>
                  </a:cubicBezTo>
                  <a:cubicBezTo>
                    <a:pt x="17246" y="39911"/>
                    <a:pt x="18389" y="39911"/>
                    <a:pt x="20008" y="39911"/>
                  </a:cubicBezTo>
                  <a:cubicBezTo>
                    <a:pt x="29057" y="39815"/>
                    <a:pt x="37439" y="33434"/>
                    <a:pt x="39439" y="2438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7" name="任意多边形: 形状 46"/>
            <p:cNvSpPr/>
            <p:nvPr/>
          </p:nvSpPr>
          <p:spPr>
            <a:xfrm>
              <a:off x="6117054" y="3587925"/>
              <a:ext cx="38100" cy="38100"/>
            </a:xfrm>
            <a:custGeom>
              <a:avLst/>
              <a:gdLst>
                <a:gd name="connsiteX0" fmla="*/ 15617 w 38100"/>
                <a:gd name="connsiteY0" fmla="*/ 619 h 38100"/>
                <a:gd name="connsiteX1" fmla="*/ 473 w 38100"/>
                <a:gd name="connsiteY1" fmla="*/ 24527 h 38100"/>
                <a:gd name="connsiteX2" fmla="*/ 19904 w 38100"/>
                <a:gd name="connsiteY2" fmla="*/ 39671 h 38100"/>
                <a:gd name="connsiteX3" fmla="*/ 24285 w 38100"/>
                <a:gd name="connsiteY3" fmla="*/ 39290 h 38100"/>
                <a:gd name="connsiteX4" fmla="*/ 39430 w 38100"/>
                <a:gd name="connsiteY4" fmla="*/ 15383 h 38100"/>
                <a:gd name="connsiteX5" fmla="*/ 15617 w 38100"/>
                <a:gd name="connsiteY5" fmla="*/ 619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15617" y="619"/>
                  </a:moveTo>
                  <a:cubicBezTo>
                    <a:pt x="4949" y="3000"/>
                    <a:pt x="-1909" y="13763"/>
                    <a:pt x="473" y="24527"/>
                  </a:cubicBezTo>
                  <a:cubicBezTo>
                    <a:pt x="2854" y="33671"/>
                    <a:pt x="10855" y="39671"/>
                    <a:pt x="19904" y="39671"/>
                  </a:cubicBezTo>
                  <a:cubicBezTo>
                    <a:pt x="21523" y="39671"/>
                    <a:pt x="23142" y="39671"/>
                    <a:pt x="24285" y="39290"/>
                  </a:cubicBezTo>
                  <a:cubicBezTo>
                    <a:pt x="35048" y="36909"/>
                    <a:pt x="41811" y="26146"/>
                    <a:pt x="39430" y="15383"/>
                  </a:cubicBezTo>
                  <a:cubicBezTo>
                    <a:pt x="37144" y="4619"/>
                    <a:pt x="26381" y="-2143"/>
                    <a:pt x="15617" y="61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8" name="任意多边形: 形状 47"/>
            <p:cNvSpPr/>
            <p:nvPr/>
          </p:nvSpPr>
          <p:spPr>
            <a:xfrm>
              <a:off x="6115144" y="3229731"/>
              <a:ext cx="38100" cy="38100"/>
            </a:xfrm>
            <a:custGeom>
              <a:avLst/>
              <a:gdLst>
                <a:gd name="connsiteX0" fmla="*/ 477 w 38100"/>
                <a:gd name="connsiteY0" fmla="*/ 15531 h 38100"/>
                <a:gd name="connsiteX1" fmla="*/ 15527 w 38100"/>
                <a:gd name="connsiteY1" fmla="*/ 39439 h 38100"/>
                <a:gd name="connsiteX2" fmla="*/ 19908 w 38100"/>
                <a:gd name="connsiteY2" fmla="*/ 39820 h 38100"/>
                <a:gd name="connsiteX3" fmla="*/ 39339 w 38100"/>
                <a:gd name="connsiteY3" fmla="*/ 23913 h 38100"/>
                <a:gd name="connsiteX4" fmla="*/ 24290 w 38100"/>
                <a:gd name="connsiteY4" fmla="*/ 482 h 38100"/>
                <a:gd name="connsiteX5" fmla="*/ 477 w 38100"/>
                <a:gd name="connsiteY5" fmla="*/ 15531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477" y="15531"/>
                  </a:moveTo>
                  <a:cubicBezTo>
                    <a:pt x="-1904" y="26295"/>
                    <a:pt x="4859" y="37058"/>
                    <a:pt x="15527" y="39439"/>
                  </a:cubicBezTo>
                  <a:cubicBezTo>
                    <a:pt x="17146" y="39439"/>
                    <a:pt x="18765" y="39820"/>
                    <a:pt x="19908" y="39820"/>
                  </a:cubicBezTo>
                  <a:cubicBezTo>
                    <a:pt x="29052" y="39820"/>
                    <a:pt x="37434" y="33438"/>
                    <a:pt x="39339" y="23913"/>
                  </a:cubicBezTo>
                  <a:cubicBezTo>
                    <a:pt x="41816" y="13150"/>
                    <a:pt x="35053" y="2863"/>
                    <a:pt x="24290" y="482"/>
                  </a:cubicBezTo>
                  <a:cubicBezTo>
                    <a:pt x="13622" y="-1899"/>
                    <a:pt x="2859" y="4768"/>
                    <a:pt x="477" y="1553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9" name="任意多边形: 形状 48"/>
            <p:cNvSpPr/>
            <p:nvPr/>
          </p:nvSpPr>
          <p:spPr>
            <a:xfrm>
              <a:off x="5962194" y="3552934"/>
              <a:ext cx="38100" cy="38100"/>
            </a:xfrm>
            <a:custGeom>
              <a:avLst/>
              <a:gdLst>
                <a:gd name="connsiteX0" fmla="*/ 19792 w 38100"/>
                <a:gd name="connsiteY0" fmla="*/ 39991 h 38100"/>
                <a:gd name="connsiteX1" fmla="*/ 35318 w 38100"/>
                <a:gd name="connsiteY1" fmla="*/ 32371 h 38100"/>
                <a:gd name="connsiteX2" fmla="*/ 32174 w 38100"/>
                <a:gd name="connsiteY2" fmla="*/ 4177 h 38100"/>
                <a:gd name="connsiteX3" fmla="*/ 4361 w 38100"/>
                <a:gd name="connsiteY3" fmla="*/ 7797 h 38100"/>
                <a:gd name="connsiteX4" fmla="*/ 7505 w 38100"/>
                <a:gd name="connsiteY4" fmla="*/ 35610 h 38100"/>
                <a:gd name="connsiteX5" fmla="*/ 19792 w 38100"/>
                <a:gd name="connsiteY5" fmla="*/ 39991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19792" y="39991"/>
                  </a:moveTo>
                  <a:cubicBezTo>
                    <a:pt x="25793" y="39991"/>
                    <a:pt x="31698" y="37229"/>
                    <a:pt x="35318" y="32371"/>
                  </a:cubicBezTo>
                  <a:cubicBezTo>
                    <a:pt x="42080" y="23608"/>
                    <a:pt x="40842" y="11321"/>
                    <a:pt x="32174" y="4177"/>
                  </a:cubicBezTo>
                  <a:cubicBezTo>
                    <a:pt x="23411" y="-2585"/>
                    <a:pt x="11124" y="-966"/>
                    <a:pt x="4361" y="7797"/>
                  </a:cubicBezTo>
                  <a:cubicBezTo>
                    <a:pt x="-2401" y="16179"/>
                    <a:pt x="-1258" y="28942"/>
                    <a:pt x="7505" y="35610"/>
                  </a:cubicBezTo>
                  <a:cubicBezTo>
                    <a:pt x="11029" y="38372"/>
                    <a:pt x="15410" y="39991"/>
                    <a:pt x="19792" y="3999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50" name="任意多边形: 形状 49"/>
            <p:cNvSpPr/>
            <p:nvPr/>
          </p:nvSpPr>
          <p:spPr>
            <a:xfrm>
              <a:off x="5960517" y="3266493"/>
              <a:ext cx="38100" cy="38100"/>
            </a:xfrm>
            <a:custGeom>
              <a:avLst/>
              <a:gdLst>
                <a:gd name="connsiteX0" fmla="*/ 4324 w 38100"/>
                <a:gd name="connsiteY0" fmla="*/ 32110 h 38100"/>
                <a:gd name="connsiteX1" fmla="*/ 19850 w 38100"/>
                <a:gd name="connsiteY1" fmla="*/ 39730 h 38100"/>
                <a:gd name="connsiteX2" fmla="*/ 32232 w 38100"/>
                <a:gd name="connsiteY2" fmla="*/ 35349 h 38100"/>
                <a:gd name="connsiteX3" fmla="*/ 35470 w 38100"/>
                <a:gd name="connsiteY3" fmla="*/ 7155 h 38100"/>
                <a:gd name="connsiteX4" fmla="*/ 7181 w 38100"/>
                <a:gd name="connsiteY4" fmla="*/ 4392 h 38100"/>
                <a:gd name="connsiteX5" fmla="*/ 7562 w 38100"/>
                <a:gd name="connsiteY5" fmla="*/ 4392 h 38100"/>
                <a:gd name="connsiteX6" fmla="*/ 4324 w 38100"/>
                <a:gd name="connsiteY6" fmla="*/ 3211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38100">
                  <a:moveTo>
                    <a:pt x="4324" y="32110"/>
                  </a:moveTo>
                  <a:cubicBezTo>
                    <a:pt x="8324" y="36873"/>
                    <a:pt x="13944" y="39730"/>
                    <a:pt x="19850" y="39730"/>
                  </a:cubicBezTo>
                  <a:cubicBezTo>
                    <a:pt x="24231" y="39730"/>
                    <a:pt x="28612" y="38111"/>
                    <a:pt x="32232" y="35349"/>
                  </a:cubicBezTo>
                  <a:cubicBezTo>
                    <a:pt x="40995" y="28205"/>
                    <a:pt x="42138" y="15822"/>
                    <a:pt x="35470" y="7155"/>
                  </a:cubicBezTo>
                  <a:cubicBezTo>
                    <a:pt x="28327" y="-1227"/>
                    <a:pt x="15944" y="-2370"/>
                    <a:pt x="7181" y="4392"/>
                  </a:cubicBezTo>
                  <a:cubicBezTo>
                    <a:pt x="7562" y="4392"/>
                    <a:pt x="7562" y="4392"/>
                    <a:pt x="7562" y="4392"/>
                  </a:cubicBezTo>
                  <a:cubicBezTo>
                    <a:pt x="-1201" y="10965"/>
                    <a:pt x="-2439" y="23728"/>
                    <a:pt x="4324" y="3211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grpSp>
      <p:pic>
        <p:nvPicPr>
          <p:cNvPr id="51" name="图片 50" descr="图片包含 人员, 掌握, 妇女, 室内&#10;&#10;描述已自动生成"/>
          <p:cNvPicPr>
            <a:picLocks noChangeAspect="1"/>
          </p:cNvPicPr>
          <p:nvPr userDrawn="1"/>
        </p:nvPicPr>
        <p:blipFill>
          <a:blip r:embed="rId8">
            <a:extLst>
              <a:ext uri="{BEBA8EAE-BF5A-486C-A8C5-ECC9F3942E4B}">
                <a14:imgProps xmlns:a14="http://schemas.microsoft.com/office/drawing/2010/main">
                  <a14:imgLayer r:embed="rId9">
                    <a14:imgEffect>
                      <a14:brightnessContrast bright="5000"/>
                    </a14:imgEffect>
                    <a14:imgEffect>
                      <a14:colorTemperature colorTemp="5900"/>
                    </a14:imgEffect>
                  </a14:imgLayer>
                </a14:imgProps>
              </a:ext>
              <a:ext uri="{28A0092B-C50C-407E-A947-70E740481C1C}">
                <a14:useLocalDpi xmlns:a14="http://schemas.microsoft.com/office/drawing/2010/main" val="0"/>
              </a:ext>
            </a:extLst>
          </a:blip>
          <a:stretch>
            <a:fillRect/>
          </a:stretch>
        </p:blipFill>
        <p:spPr>
          <a:xfrm>
            <a:off x="3370910" y="0"/>
            <a:ext cx="8178194" cy="6858000"/>
          </a:xfrm>
          <a:prstGeom prst="rect">
            <a:avLst/>
          </a:prstGeom>
          <a:effectLst>
            <a:outerShdw blurRad="368300" sx="102000" sy="102000" algn="ctr" rotWithShape="0">
              <a:prstClr val="black">
                <a:alpha val="72000"/>
              </a:prstClr>
            </a:outerShdw>
          </a:effectLst>
        </p:spPr>
      </p:pic>
      <p:grpSp>
        <p:nvGrpSpPr>
          <p:cNvPr id="52" name="组合 51"/>
          <p:cNvGrpSpPr/>
          <p:nvPr userDrawn="1"/>
        </p:nvGrpSpPr>
        <p:grpSpPr>
          <a:xfrm>
            <a:off x="260350" y="6352725"/>
            <a:ext cx="11671301" cy="324798"/>
            <a:chOff x="260350" y="3827036"/>
            <a:chExt cx="11671301" cy="324798"/>
          </a:xfrm>
        </p:grpSpPr>
        <p:pic>
          <p:nvPicPr>
            <p:cNvPr id="53" name="图片 52"/>
            <p:cNvPicPr>
              <a:picLocks noChangeAspect="1"/>
            </p:cNvPicPr>
            <p:nvPr/>
          </p:nvPicPr>
          <p:blipFill>
            <a:blip r:embed="rId10" cstate="print">
              <a:alphaModFix amt="5200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737013" y="3827036"/>
              <a:ext cx="717975" cy="324798"/>
            </a:xfrm>
            <a:prstGeom prst="rect">
              <a:avLst/>
            </a:prstGeom>
          </p:spPr>
        </p:pic>
        <p:cxnSp>
          <p:nvCxnSpPr>
            <p:cNvPr id="54" name="直接连接符 53"/>
            <p:cNvCxnSpPr/>
            <p:nvPr/>
          </p:nvCxnSpPr>
          <p:spPr>
            <a:xfrm>
              <a:off x="260350" y="4001005"/>
              <a:ext cx="5288280" cy="0"/>
            </a:xfrm>
            <a:prstGeom prst="line">
              <a:avLst/>
            </a:prstGeom>
            <a:ln w="3175">
              <a:gradFill>
                <a:gsLst>
                  <a:gs pos="66000">
                    <a:schemeClr val="bg1">
                      <a:lumMod val="75000"/>
                      <a:alpha val="50000"/>
                    </a:schemeClr>
                  </a:gs>
                  <a:gs pos="0">
                    <a:schemeClr val="tx1">
                      <a:lumMod val="50000"/>
                      <a:lumOff val="50000"/>
                      <a:alpha val="50000"/>
                    </a:schemeClr>
                  </a:gs>
                  <a:gs pos="32000">
                    <a:schemeClr val="bg1">
                      <a:lumMod val="95000"/>
                      <a:alpha val="50000"/>
                    </a:schemeClr>
                  </a:gs>
                  <a:gs pos="100000">
                    <a:schemeClr val="tx1">
                      <a:lumMod val="50000"/>
                      <a:lumOff val="5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5605090" y="3982113"/>
              <a:ext cx="37785" cy="3778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p:nvPr/>
          </p:nvCxnSpPr>
          <p:spPr>
            <a:xfrm flipH="1">
              <a:off x="6643371" y="4001005"/>
              <a:ext cx="5288280" cy="0"/>
            </a:xfrm>
            <a:prstGeom prst="line">
              <a:avLst/>
            </a:prstGeom>
            <a:ln w="3175">
              <a:gradFill>
                <a:gsLst>
                  <a:gs pos="66000">
                    <a:schemeClr val="bg1">
                      <a:lumMod val="75000"/>
                      <a:alpha val="50000"/>
                    </a:schemeClr>
                  </a:gs>
                  <a:gs pos="0">
                    <a:schemeClr val="tx1">
                      <a:lumMod val="50000"/>
                      <a:lumOff val="50000"/>
                      <a:alpha val="50000"/>
                    </a:schemeClr>
                  </a:gs>
                  <a:gs pos="32000">
                    <a:schemeClr val="bg1">
                      <a:lumMod val="95000"/>
                      <a:alpha val="50000"/>
                    </a:schemeClr>
                  </a:gs>
                  <a:gs pos="100000">
                    <a:schemeClr val="tx1">
                      <a:lumMod val="50000"/>
                      <a:lumOff val="5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flipH="1">
              <a:off x="6549126" y="3982113"/>
              <a:ext cx="37785" cy="3778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黑色">
    <p:bg>
      <p:bgPr>
        <a:solidFill>
          <a:srgbClr val="000000"/>
        </a:solidFill>
        <a:effectLst/>
      </p:bgPr>
    </p:bg>
    <p:spTree>
      <p:nvGrpSpPr>
        <p:cNvPr id="1" name=""/>
        <p:cNvGrpSpPr/>
        <p:nvPr/>
      </p:nvGrpSpPr>
      <p:grpSpPr>
        <a:xfrm>
          <a:off x="0" y="0"/>
          <a:ext cx="0" cy="0"/>
          <a:chOff x="0" y="0"/>
          <a:chExt cx="0" cy="0"/>
        </a:xfrm>
      </p:grpSpPr>
      <p:pic>
        <p:nvPicPr>
          <p:cNvPr id="58" name="图片 57" descr="图片包含 天空, 户外, 人员, 男士&#10;&#10;描述已自动生成"/>
          <p:cNvPicPr/>
          <p:nvPr userDrawn="1"/>
        </p:nvPicPr>
        <p:blipFill rotWithShape="1">
          <a:blip r:embed="rId2">
            <a:extLst>
              <a:ext uri="{28A0092B-C50C-407E-A947-70E740481C1C}">
                <a14:useLocalDpi xmlns:a14="http://schemas.microsoft.com/office/drawing/2010/main" val="0"/>
              </a:ext>
            </a:extLst>
          </a:blip>
          <a:srcRect l="5703" b="15493"/>
          <a:stretch>
            <a:fillRect/>
          </a:stretch>
        </p:blipFill>
        <p:spPr>
          <a:xfrm>
            <a:off x="0" y="-1"/>
            <a:ext cx="11039661" cy="6858001"/>
          </a:xfrm>
          <a:prstGeom prst="rect">
            <a:avLst/>
          </a:prstGeom>
        </p:spPr>
      </p:pic>
      <p:pic>
        <p:nvPicPr>
          <p:cNvPr id="59" name="图片 58"/>
          <p:cNvPicPr>
            <a:picLocks noChangeAspect="1"/>
          </p:cNvPicPr>
          <p:nvPr userDrawn="1"/>
        </p:nvPicPr>
        <p:blipFill>
          <a:blip r:embed="rId3" cstate="print">
            <a:alphaModFix amt="57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75583" y="426202"/>
            <a:ext cx="1079175" cy="488198"/>
          </a:xfrm>
          <a:prstGeom prst="rect">
            <a:avLst/>
          </a:prstGeom>
        </p:spPr>
      </p:pic>
      <p:pic>
        <p:nvPicPr>
          <p:cNvPr id="60" name="图片 59" descr="图片包含 天空, 户外, 人员, 男士&#10;&#10;描述已自动生成"/>
          <p:cNvPicPr/>
          <p:nvPr userDrawn="1"/>
        </p:nvPicPr>
        <p:blipFill rotWithShape="1">
          <a:blip r:embed="rId2">
            <a:extLst>
              <a:ext uri="{28A0092B-C50C-407E-A947-70E740481C1C}">
                <a14:useLocalDpi xmlns:a14="http://schemas.microsoft.com/office/drawing/2010/main" val="0"/>
              </a:ext>
            </a:extLst>
          </a:blip>
          <a:srcRect l="94385" r="-1" b="15493"/>
          <a:stretch>
            <a:fillRect/>
          </a:stretch>
        </p:blipFill>
        <p:spPr>
          <a:xfrm flipH="1">
            <a:off x="11039659" y="-1"/>
            <a:ext cx="1152340" cy="6858001"/>
          </a:xfrm>
          <a:prstGeom prst="rect">
            <a:avLst/>
          </a:prstGeom>
        </p:spPr>
      </p:pic>
      <p:cxnSp>
        <p:nvCxnSpPr>
          <p:cNvPr id="61" name="直接连接符 60"/>
          <p:cNvCxnSpPr/>
          <p:nvPr userDrawn="1"/>
        </p:nvCxnSpPr>
        <p:spPr>
          <a:xfrm flipH="1">
            <a:off x="5205845" y="2303299"/>
            <a:ext cx="6232440" cy="0"/>
          </a:xfrm>
          <a:prstGeom prst="line">
            <a:avLst/>
          </a:prstGeom>
          <a:ln w="12700" cap="rnd">
            <a:gradFill flip="none" rotWithShape="1">
              <a:gsLst>
                <a:gs pos="55000">
                  <a:schemeClr val="bg1">
                    <a:lumMod val="50000"/>
                  </a:schemeClr>
                </a:gs>
                <a:gs pos="0">
                  <a:schemeClr val="bg1">
                    <a:lumMod val="50000"/>
                    <a:alpha val="0"/>
                  </a:schemeClr>
                </a:gs>
                <a:gs pos="100000">
                  <a:schemeClr val="bg1">
                    <a:lumMod val="7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userDrawn="1"/>
        </p:nvCxnSpPr>
        <p:spPr>
          <a:xfrm flipH="1">
            <a:off x="7044048" y="3907309"/>
            <a:ext cx="4394236" cy="0"/>
          </a:xfrm>
          <a:prstGeom prst="line">
            <a:avLst/>
          </a:prstGeom>
          <a:ln w="12700" cap="rnd">
            <a:gradFill flip="none" rotWithShape="1">
              <a:gsLst>
                <a:gs pos="55000">
                  <a:schemeClr val="bg1">
                    <a:lumMod val="50000"/>
                  </a:schemeClr>
                </a:gs>
                <a:gs pos="0">
                  <a:schemeClr val="bg1">
                    <a:lumMod val="50000"/>
                    <a:alpha val="0"/>
                  </a:schemeClr>
                </a:gs>
                <a:gs pos="100000">
                  <a:schemeClr val="bg1">
                    <a:lumMod val="75000"/>
                  </a:scheme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67" name="图片 66" descr="图片包含 户外, 人员, 男士&#10;&#10;描述已自动生成"/>
          <p:cNvPicPr/>
          <p:nvPr userDrawn="1"/>
        </p:nvPicPr>
        <p:blipFill rotWithShape="1">
          <a:blip r:embed="rId5">
            <a:extLst>
              <a:ext uri="{28A0092B-C50C-407E-A947-70E740481C1C}">
                <a14:useLocalDpi xmlns:a14="http://schemas.microsoft.com/office/drawing/2010/main" val="0"/>
              </a:ext>
            </a:extLst>
          </a:blip>
          <a:srcRect b="15493"/>
          <a:stretch>
            <a:fillRect/>
          </a:stretch>
        </p:blipFill>
        <p:spPr>
          <a:xfrm>
            <a:off x="-667658" y="-1"/>
            <a:ext cx="11707319" cy="6858001"/>
          </a:xfrm>
          <a:prstGeom prst="rect">
            <a:avLst/>
          </a:prstGeom>
        </p:spPr>
      </p:pic>
      <p:pic>
        <p:nvPicPr>
          <p:cNvPr id="69" name="图片 68"/>
          <p:cNvPicPr>
            <a:picLocks noChangeAspect="1"/>
          </p:cNvPicPr>
          <p:nvPr userDrawn="1"/>
        </p:nvPicPr>
        <p:blipFill>
          <a:blip r:embed="rId6"/>
          <a:stretch>
            <a:fillRect/>
          </a:stretch>
        </p:blipFill>
        <p:spPr>
          <a:xfrm>
            <a:off x="0" y="0"/>
            <a:ext cx="12192000" cy="6857999"/>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黑色">
    <p:bg>
      <p:bgPr>
        <a:solidFill>
          <a:srgbClr val="000000"/>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b="2799"/>
          <a:stretch>
            <a:fillRect/>
          </a:stretch>
        </p:blipFill>
        <p:spPr>
          <a:xfrm>
            <a:off x="544" y="0"/>
            <a:ext cx="12190911" cy="6858000"/>
          </a:xfrm>
          <a:prstGeom prst="rect">
            <a:avLst/>
          </a:prstGeom>
        </p:spPr>
      </p:pic>
      <p:pic>
        <p:nvPicPr>
          <p:cNvPr id="16" name="图片 15"/>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962624" y="6341232"/>
            <a:ext cx="717975" cy="324798"/>
          </a:xfrm>
          <a:prstGeom prst="rect">
            <a:avLst/>
          </a:prstGeom>
        </p:spPr>
      </p:pic>
      <p:cxnSp>
        <p:nvCxnSpPr>
          <p:cNvPr id="17" name="直接连接符 16"/>
          <p:cNvCxnSpPr/>
          <p:nvPr userDrawn="1"/>
        </p:nvCxnSpPr>
        <p:spPr>
          <a:xfrm>
            <a:off x="6184900" y="6503631"/>
            <a:ext cx="4647218" cy="0"/>
          </a:xfrm>
          <a:prstGeom prst="line">
            <a:avLst/>
          </a:prstGeom>
          <a:ln w="317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1772900" y="6503631"/>
            <a:ext cx="419100" cy="0"/>
          </a:xfrm>
          <a:prstGeom prst="line">
            <a:avLst/>
          </a:prstGeom>
          <a:ln w="317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0" y="6503631"/>
            <a:ext cx="2742218" cy="0"/>
          </a:xfrm>
          <a:prstGeom prst="line">
            <a:avLst/>
          </a:prstGeom>
          <a:ln w="317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黑色">
    <p:bg>
      <p:bgPr>
        <a:solidFill>
          <a:srgbClr val="00000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l="10069" t="2466" r="43" b="21692"/>
          <a:stretch>
            <a:fillRect/>
          </a:stretch>
        </p:blipFill>
        <p:spPr>
          <a:xfrm>
            <a:off x="-1" y="0"/>
            <a:ext cx="12192001" cy="6858000"/>
          </a:xfrm>
          <a:prstGeom prst="rect">
            <a:avLst/>
          </a:prstGeom>
        </p:spPr>
      </p:pic>
      <p:grpSp>
        <p:nvGrpSpPr>
          <p:cNvPr id="11" name="组合 10"/>
          <p:cNvGrpSpPr/>
          <p:nvPr userDrawn="1"/>
        </p:nvGrpSpPr>
        <p:grpSpPr>
          <a:xfrm>
            <a:off x="6692594" y="3229413"/>
            <a:ext cx="122133" cy="1536278"/>
            <a:chOff x="6446505" y="3225958"/>
            <a:chExt cx="122133" cy="1536278"/>
          </a:xfrm>
        </p:grpSpPr>
        <p:sp>
          <p:nvSpPr>
            <p:cNvPr id="12" name="图形 92"/>
            <p:cNvSpPr/>
            <p:nvPr/>
          </p:nvSpPr>
          <p:spPr>
            <a:xfrm rot="16200000">
              <a:off x="6393766" y="3278697"/>
              <a:ext cx="227612" cy="122133"/>
            </a:xfrm>
            <a:custGeom>
              <a:avLst/>
              <a:gdLst>
                <a:gd name="connsiteX0" fmla="*/ 786765 w 781050"/>
                <a:gd name="connsiteY0" fmla="*/ 190976 h 381000"/>
                <a:gd name="connsiteX1" fmla="*/ 783241 w 781050"/>
                <a:gd name="connsiteY1" fmla="*/ 190976 h 381000"/>
                <a:gd name="connsiteX2" fmla="*/ 426053 w 781050"/>
                <a:gd name="connsiteY2" fmla="*/ 0 h 381000"/>
                <a:gd name="connsiteX3" fmla="*/ 255270 w 781050"/>
                <a:gd name="connsiteY3" fmla="*/ 168593 h 381000"/>
                <a:gd name="connsiteX4" fmla="*/ 274701 w 781050"/>
                <a:gd name="connsiteY4" fmla="*/ 140780 h 381000"/>
                <a:gd name="connsiteX5" fmla="*/ 237458 w 781050"/>
                <a:gd name="connsiteY5" fmla="*/ 109633 h 381000"/>
                <a:gd name="connsiteX6" fmla="*/ 206407 w 781050"/>
                <a:gd name="connsiteY6" fmla="*/ 143256 h 381000"/>
                <a:gd name="connsiteX7" fmla="*/ 167831 w 781050"/>
                <a:gd name="connsiteY7" fmla="*/ 127635 h 381000"/>
                <a:gd name="connsiteX8" fmla="*/ 0 w 781050"/>
                <a:gd name="connsiteY8" fmla="*/ 191262 h 381000"/>
                <a:gd name="connsiteX9" fmla="*/ 167831 w 781050"/>
                <a:gd name="connsiteY9" fmla="*/ 254699 h 381000"/>
                <a:gd name="connsiteX10" fmla="*/ 206407 w 781050"/>
                <a:gd name="connsiteY10" fmla="*/ 239078 h 381000"/>
                <a:gd name="connsiteX11" fmla="*/ 237458 w 781050"/>
                <a:gd name="connsiteY11" fmla="*/ 272606 h 381000"/>
                <a:gd name="connsiteX12" fmla="*/ 274701 w 781050"/>
                <a:gd name="connsiteY12" fmla="*/ 241649 h 381000"/>
                <a:gd name="connsiteX13" fmla="*/ 255270 w 781050"/>
                <a:gd name="connsiteY13" fmla="*/ 213741 h 381000"/>
                <a:gd name="connsiteX14" fmla="*/ 425958 w 781050"/>
                <a:gd name="connsiteY14" fmla="*/ 382334 h 381000"/>
                <a:gd name="connsiteX15" fmla="*/ 783146 w 781050"/>
                <a:gd name="connsiteY15" fmla="*/ 191357 h 381000"/>
                <a:gd name="connsiteX16" fmla="*/ 786670 w 781050"/>
                <a:gd name="connsiteY16" fmla="*/ 191357 h 381000"/>
                <a:gd name="connsiteX17" fmla="*/ 784860 w 781050"/>
                <a:gd name="connsiteY17" fmla="*/ 191262 h 381000"/>
                <a:gd name="connsiteX18" fmla="*/ 786765 w 781050"/>
                <a:gd name="connsiteY18" fmla="*/ 190976 h 381000"/>
                <a:gd name="connsiteX19" fmla="*/ 150400 w 781050"/>
                <a:gd name="connsiteY19" fmla="*/ 211074 h 381000"/>
                <a:gd name="connsiteX20" fmla="*/ 127349 w 781050"/>
                <a:gd name="connsiteY20" fmla="*/ 191167 h 381000"/>
                <a:gd name="connsiteX21" fmla="*/ 150400 w 781050"/>
                <a:gd name="connsiteY21" fmla="*/ 171069 h 381000"/>
                <a:gd name="connsiteX22" fmla="*/ 249174 w 781050"/>
                <a:gd name="connsiteY22" fmla="*/ 191167 h 381000"/>
                <a:gd name="connsiteX23" fmla="*/ 150400 w 781050"/>
                <a:gd name="connsiteY23" fmla="*/ 211074 h 381000"/>
                <a:gd name="connsiteX24" fmla="*/ 451104 w 781050"/>
                <a:gd name="connsiteY24" fmla="*/ 291370 h 381000"/>
                <a:gd name="connsiteX25" fmla="*/ 250889 w 781050"/>
                <a:gd name="connsiteY25" fmla="*/ 191167 h 381000"/>
                <a:gd name="connsiteX26" fmla="*/ 451104 w 781050"/>
                <a:gd name="connsiteY26" fmla="*/ 90964 h 381000"/>
                <a:gd name="connsiteX27" fmla="*/ 658178 w 781050"/>
                <a:gd name="connsiteY27" fmla="*/ 191167 h 381000"/>
                <a:gd name="connsiteX28" fmla="*/ 451104 w 781050"/>
                <a:gd name="connsiteY28" fmla="*/ 29137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050" h="381000">
                  <a:moveTo>
                    <a:pt x="786765" y="190976"/>
                  </a:moveTo>
                  <a:lnTo>
                    <a:pt x="783241" y="190976"/>
                  </a:lnTo>
                  <a:cubicBezTo>
                    <a:pt x="608552" y="184404"/>
                    <a:pt x="426053" y="0"/>
                    <a:pt x="426053" y="0"/>
                  </a:cubicBezTo>
                  <a:cubicBezTo>
                    <a:pt x="425101" y="133160"/>
                    <a:pt x="293465" y="162782"/>
                    <a:pt x="255270" y="168593"/>
                  </a:cubicBezTo>
                  <a:cubicBezTo>
                    <a:pt x="270986" y="164687"/>
                    <a:pt x="274701" y="151733"/>
                    <a:pt x="274701" y="140780"/>
                  </a:cubicBezTo>
                  <a:cubicBezTo>
                    <a:pt x="274701" y="127635"/>
                    <a:pt x="264128" y="109633"/>
                    <a:pt x="237458" y="109633"/>
                  </a:cubicBezTo>
                  <a:cubicBezTo>
                    <a:pt x="201930" y="109633"/>
                    <a:pt x="197644" y="131445"/>
                    <a:pt x="206407" y="143256"/>
                  </a:cubicBezTo>
                  <a:cubicBezTo>
                    <a:pt x="206407" y="143256"/>
                    <a:pt x="187738" y="127635"/>
                    <a:pt x="167831" y="127635"/>
                  </a:cubicBezTo>
                  <a:cubicBezTo>
                    <a:pt x="108776" y="127635"/>
                    <a:pt x="116205" y="185452"/>
                    <a:pt x="0" y="191262"/>
                  </a:cubicBezTo>
                  <a:cubicBezTo>
                    <a:pt x="116205" y="196882"/>
                    <a:pt x="108776" y="254699"/>
                    <a:pt x="167831" y="254699"/>
                  </a:cubicBezTo>
                  <a:cubicBezTo>
                    <a:pt x="187738" y="254699"/>
                    <a:pt x="206407" y="239078"/>
                    <a:pt x="206407" y="239078"/>
                  </a:cubicBezTo>
                  <a:cubicBezTo>
                    <a:pt x="197644" y="250889"/>
                    <a:pt x="201930" y="272606"/>
                    <a:pt x="237458" y="272606"/>
                  </a:cubicBezTo>
                  <a:cubicBezTo>
                    <a:pt x="264128" y="272606"/>
                    <a:pt x="274701" y="254699"/>
                    <a:pt x="274701" y="241649"/>
                  </a:cubicBezTo>
                  <a:cubicBezTo>
                    <a:pt x="274701" y="230696"/>
                    <a:pt x="270986" y="217742"/>
                    <a:pt x="255270" y="213741"/>
                  </a:cubicBezTo>
                  <a:cubicBezTo>
                    <a:pt x="293465" y="219551"/>
                    <a:pt x="425101" y="249269"/>
                    <a:pt x="425958" y="382334"/>
                  </a:cubicBezTo>
                  <a:cubicBezTo>
                    <a:pt x="425958" y="382334"/>
                    <a:pt x="608457" y="197834"/>
                    <a:pt x="783146" y="191357"/>
                  </a:cubicBezTo>
                  <a:lnTo>
                    <a:pt x="786670" y="191357"/>
                  </a:lnTo>
                  <a:cubicBezTo>
                    <a:pt x="786098" y="191357"/>
                    <a:pt x="785432" y="191262"/>
                    <a:pt x="784860" y="191262"/>
                  </a:cubicBezTo>
                  <a:cubicBezTo>
                    <a:pt x="785527" y="190976"/>
                    <a:pt x="786098" y="190976"/>
                    <a:pt x="786765" y="190976"/>
                  </a:cubicBezTo>
                  <a:close/>
                  <a:moveTo>
                    <a:pt x="150400" y="211074"/>
                  </a:moveTo>
                  <a:cubicBezTo>
                    <a:pt x="132969" y="211074"/>
                    <a:pt x="127445" y="191167"/>
                    <a:pt x="127349" y="191167"/>
                  </a:cubicBezTo>
                  <a:cubicBezTo>
                    <a:pt x="127445" y="190881"/>
                    <a:pt x="132969" y="171069"/>
                    <a:pt x="150400" y="171069"/>
                  </a:cubicBezTo>
                  <a:cubicBezTo>
                    <a:pt x="181928" y="171069"/>
                    <a:pt x="174879" y="191738"/>
                    <a:pt x="249174" y="191167"/>
                  </a:cubicBezTo>
                  <a:cubicBezTo>
                    <a:pt x="174879" y="190405"/>
                    <a:pt x="181928" y="211074"/>
                    <a:pt x="150400" y="211074"/>
                  </a:cubicBezTo>
                  <a:close/>
                  <a:moveTo>
                    <a:pt x="451104" y="291370"/>
                  </a:moveTo>
                  <a:cubicBezTo>
                    <a:pt x="451104" y="291370"/>
                    <a:pt x="407194" y="193167"/>
                    <a:pt x="250889" y="191167"/>
                  </a:cubicBezTo>
                  <a:cubicBezTo>
                    <a:pt x="407194" y="188976"/>
                    <a:pt x="451104" y="90964"/>
                    <a:pt x="451104" y="90964"/>
                  </a:cubicBezTo>
                  <a:cubicBezTo>
                    <a:pt x="568928" y="177165"/>
                    <a:pt x="653415" y="190405"/>
                    <a:pt x="658178" y="191167"/>
                  </a:cubicBezTo>
                  <a:cubicBezTo>
                    <a:pt x="653510" y="191834"/>
                    <a:pt x="568928" y="204978"/>
                    <a:pt x="451104" y="29137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13" name="图形 92"/>
            <p:cNvSpPr/>
            <p:nvPr/>
          </p:nvSpPr>
          <p:spPr>
            <a:xfrm rot="5400000">
              <a:off x="6393768" y="4587369"/>
              <a:ext cx="227605" cy="122130"/>
            </a:xfrm>
            <a:custGeom>
              <a:avLst/>
              <a:gdLst>
                <a:gd name="connsiteX0" fmla="*/ 786765 w 781050"/>
                <a:gd name="connsiteY0" fmla="*/ 190976 h 381000"/>
                <a:gd name="connsiteX1" fmla="*/ 783241 w 781050"/>
                <a:gd name="connsiteY1" fmla="*/ 190976 h 381000"/>
                <a:gd name="connsiteX2" fmla="*/ 426053 w 781050"/>
                <a:gd name="connsiteY2" fmla="*/ 0 h 381000"/>
                <a:gd name="connsiteX3" fmla="*/ 255270 w 781050"/>
                <a:gd name="connsiteY3" fmla="*/ 168593 h 381000"/>
                <a:gd name="connsiteX4" fmla="*/ 274701 w 781050"/>
                <a:gd name="connsiteY4" fmla="*/ 140780 h 381000"/>
                <a:gd name="connsiteX5" fmla="*/ 237458 w 781050"/>
                <a:gd name="connsiteY5" fmla="*/ 109633 h 381000"/>
                <a:gd name="connsiteX6" fmla="*/ 206407 w 781050"/>
                <a:gd name="connsiteY6" fmla="*/ 143256 h 381000"/>
                <a:gd name="connsiteX7" fmla="*/ 167831 w 781050"/>
                <a:gd name="connsiteY7" fmla="*/ 127635 h 381000"/>
                <a:gd name="connsiteX8" fmla="*/ 0 w 781050"/>
                <a:gd name="connsiteY8" fmla="*/ 191262 h 381000"/>
                <a:gd name="connsiteX9" fmla="*/ 167831 w 781050"/>
                <a:gd name="connsiteY9" fmla="*/ 254699 h 381000"/>
                <a:gd name="connsiteX10" fmla="*/ 206407 w 781050"/>
                <a:gd name="connsiteY10" fmla="*/ 239078 h 381000"/>
                <a:gd name="connsiteX11" fmla="*/ 237458 w 781050"/>
                <a:gd name="connsiteY11" fmla="*/ 272606 h 381000"/>
                <a:gd name="connsiteX12" fmla="*/ 274701 w 781050"/>
                <a:gd name="connsiteY12" fmla="*/ 241649 h 381000"/>
                <a:gd name="connsiteX13" fmla="*/ 255270 w 781050"/>
                <a:gd name="connsiteY13" fmla="*/ 213741 h 381000"/>
                <a:gd name="connsiteX14" fmla="*/ 425958 w 781050"/>
                <a:gd name="connsiteY14" fmla="*/ 382334 h 381000"/>
                <a:gd name="connsiteX15" fmla="*/ 783146 w 781050"/>
                <a:gd name="connsiteY15" fmla="*/ 191357 h 381000"/>
                <a:gd name="connsiteX16" fmla="*/ 786670 w 781050"/>
                <a:gd name="connsiteY16" fmla="*/ 191357 h 381000"/>
                <a:gd name="connsiteX17" fmla="*/ 784860 w 781050"/>
                <a:gd name="connsiteY17" fmla="*/ 191262 h 381000"/>
                <a:gd name="connsiteX18" fmla="*/ 786765 w 781050"/>
                <a:gd name="connsiteY18" fmla="*/ 190976 h 381000"/>
                <a:gd name="connsiteX19" fmla="*/ 150400 w 781050"/>
                <a:gd name="connsiteY19" fmla="*/ 211074 h 381000"/>
                <a:gd name="connsiteX20" fmla="*/ 127349 w 781050"/>
                <a:gd name="connsiteY20" fmla="*/ 191167 h 381000"/>
                <a:gd name="connsiteX21" fmla="*/ 150400 w 781050"/>
                <a:gd name="connsiteY21" fmla="*/ 171069 h 381000"/>
                <a:gd name="connsiteX22" fmla="*/ 249174 w 781050"/>
                <a:gd name="connsiteY22" fmla="*/ 191167 h 381000"/>
                <a:gd name="connsiteX23" fmla="*/ 150400 w 781050"/>
                <a:gd name="connsiteY23" fmla="*/ 211074 h 381000"/>
                <a:gd name="connsiteX24" fmla="*/ 451104 w 781050"/>
                <a:gd name="connsiteY24" fmla="*/ 291370 h 381000"/>
                <a:gd name="connsiteX25" fmla="*/ 250889 w 781050"/>
                <a:gd name="connsiteY25" fmla="*/ 191167 h 381000"/>
                <a:gd name="connsiteX26" fmla="*/ 451104 w 781050"/>
                <a:gd name="connsiteY26" fmla="*/ 90964 h 381000"/>
                <a:gd name="connsiteX27" fmla="*/ 658178 w 781050"/>
                <a:gd name="connsiteY27" fmla="*/ 191167 h 381000"/>
                <a:gd name="connsiteX28" fmla="*/ 451104 w 781050"/>
                <a:gd name="connsiteY28" fmla="*/ 29137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050" h="381000">
                  <a:moveTo>
                    <a:pt x="786765" y="190976"/>
                  </a:moveTo>
                  <a:lnTo>
                    <a:pt x="783241" y="190976"/>
                  </a:lnTo>
                  <a:cubicBezTo>
                    <a:pt x="608552" y="184404"/>
                    <a:pt x="426053" y="0"/>
                    <a:pt x="426053" y="0"/>
                  </a:cubicBezTo>
                  <a:cubicBezTo>
                    <a:pt x="425101" y="133160"/>
                    <a:pt x="293465" y="162782"/>
                    <a:pt x="255270" y="168593"/>
                  </a:cubicBezTo>
                  <a:cubicBezTo>
                    <a:pt x="270986" y="164687"/>
                    <a:pt x="274701" y="151733"/>
                    <a:pt x="274701" y="140780"/>
                  </a:cubicBezTo>
                  <a:cubicBezTo>
                    <a:pt x="274701" y="127635"/>
                    <a:pt x="264128" y="109633"/>
                    <a:pt x="237458" y="109633"/>
                  </a:cubicBezTo>
                  <a:cubicBezTo>
                    <a:pt x="201930" y="109633"/>
                    <a:pt x="197644" y="131445"/>
                    <a:pt x="206407" y="143256"/>
                  </a:cubicBezTo>
                  <a:cubicBezTo>
                    <a:pt x="206407" y="143256"/>
                    <a:pt x="187738" y="127635"/>
                    <a:pt x="167831" y="127635"/>
                  </a:cubicBezTo>
                  <a:cubicBezTo>
                    <a:pt x="108776" y="127635"/>
                    <a:pt x="116205" y="185452"/>
                    <a:pt x="0" y="191262"/>
                  </a:cubicBezTo>
                  <a:cubicBezTo>
                    <a:pt x="116205" y="196882"/>
                    <a:pt x="108776" y="254699"/>
                    <a:pt x="167831" y="254699"/>
                  </a:cubicBezTo>
                  <a:cubicBezTo>
                    <a:pt x="187738" y="254699"/>
                    <a:pt x="206407" y="239078"/>
                    <a:pt x="206407" y="239078"/>
                  </a:cubicBezTo>
                  <a:cubicBezTo>
                    <a:pt x="197644" y="250889"/>
                    <a:pt x="201930" y="272606"/>
                    <a:pt x="237458" y="272606"/>
                  </a:cubicBezTo>
                  <a:cubicBezTo>
                    <a:pt x="264128" y="272606"/>
                    <a:pt x="274701" y="254699"/>
                    <a:pt x="274701" y="241649"/>
                  </a:cubicBezTo>
                  <a:cubicBezTo>
                    <a:pt x="274701" y="230696"/>
                    <a:pt x="270986" y="217742"/>
                    <a:pt x="255270" y="213741"/>
                  </a:cubicBezTo>
                  <a:cubicBezTo>
                    <a:pt x="293465" y="219551"/>
                    <a:pt x="425101" y="249269"/>
                    <a:pt x="425958" y="382334"/>
                  </a:cubicBezTo>
                  <a:cubicBezTo>
                    <a:pt x="425958" y="382334"/>
                    <a:pt x="608457" y="197834"/>
                    <a:pt x="783146" y="191357"/>
                  </a:cubicBezTo>
                  <a:lnTo>
                    <a:pt x="786670" y="191357"/>
                  </a:lnTo>
                  <a:cubicBezTo>
                    <a:pt x="786098" y="191357"/>
                    <a:pt x="785432" y="191262"/>
                    <a:pt x="784860" y="191262"/>
                  </a:cubicBezTo>
                  <a:cubicBezTo>
                    <a:pt x="785527" y="190976"/>
                    <a:pt x="786098" y="190976"/>
                    <a:pt x="786765" y="190976"/>
                  </a:cubicBezTo>
                  <a:close/>
                  <a:moveTo>
                    <a:pt x="150400" y="211074"/>
                  </a:moveTo>
                  <a:cubicBezTo>
                    <a:pt x="132969" y="211074"/>
                    <a:pt x="127445" y="191167"/>
                    <a:pt x="127349" y="191167"/>
                  </a:cubicBezTo>
                  <a:cubicBezTo>
                    <a:pt x="127445" y="190881"/>
                    <a:pt x="132969" y="171069"/>
                    <a:pt x="150400" y="171069"/>
                  </a:cubicBezTo>
                  <a:cubicBezTo>
                    <a:pt x="181928" y="171069"/>
                    <a:pt x="174879" y="191738"/>
                    <a:pt x="249174" y="191167"/>
                  </a:cubicBezTo>
                  <a:cubicBezTo>
                    <a:pt x="174879" y="190405"/>
                    <a:pt x="181928" y="211074"/>
                    <a:pt x="150400" y="211074"/>
                  </a:cubicBezTo>
                  <a:close/>
                  <a:moveTo>
                    <a:pt x="451104" y="291370"/>
                  </a:moveTo>
                  <a:cubicBezTo>
                    <a:pt x="451104" y="291370"/>
                    <a:pt x="407194" y="193167"/>
                    <a:pt x="250889" y="191167"/>
                  </a:cubicBezTo>
                  <a:cubicBezTo>
                    <a:pt x="407194" y="188976"/>
                    <a:pt x="451104" y="90964"/>
                    <a:pt x="451104" y="90964"/>
                  </a:cubicBezTo>
                  <a:cubicBezTo>
                    <a:pt x="568928" y="177165"/>
                    <a:pt x="653415" y="190405"/>
                    <a:pt x="658178" y="191167"/>
                  </a:cubicBezTo>
                  <a:cubicBezTo>
                    <a:pt x="653510" y="191834"/>
                    <a:pt x="568928" y="204978"/>
                    <a:pt x="451104" y="29137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grpSp>
          <p:nvGrpSpPr>
            <p:cNvPr id="14" name="组合 13"/>
            <p:cNvGrpSpPr/>
            <p:nvPr/>
          </p:nvGrpSpPr>
          <p:grpSpPr>
            <a:xfrm flipH="1">
              <a:off x="6482425" y="3476351"/>
              <a:ext cx="50291" cy="1035500"/>
              <a:chOff x="790893" y="5033379"/>
              <a:chExt cx="37040" cy="1278971"/>
            </a:xfrm>
          </p:grpSpPr>
          <p:cxnSp>
            <p:nvCxnSpPr>
              <p:cNvPr id="15" name="直接连接符 14"/>
              <p:cNvCxnSpPr/>
              <p:nvPr/>
            </p:nvCxnSpPr>
            <p:spPr>
              <a:xfrm rot="10800000" flipV="1">
                <a:off x="827933" y="5033379"/>
                <a:ext cx="0" cy="1278971"/>
              </a:xfrm>
              <a:prstGeom prst="line">
                <a:avLst/>
              </a:prstGeom>
              <a:ln w="12700">
                <a:gradFill>
                  <a:gsLst>
                    <a:gs pos="0">
                      <a:schemeClr val="bg1"/>
                    </a:gs>
                    <a:gs pos="100000">
                      <a:schemeClr val="bg1">
                        <a:lumMod val="75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156413" y="5672864"/>
                <a:ext cx="126895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1" name="图片 20"/>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962624" y="6341232"/>
            <a:ext cx="717975" cy="324798"/>
          </a:xfrm>
          <a:prstGeom prst="rect">
            <a:avLst/>
          </a:prstGeom>
        </p:spPr>
      </p:pic>
      <p:cxnSp>
        <p:nvCxnSpPr>
          <p:cNvPr id="22" name="直接连接符 21"/>
          <p:cNvCxnSpPr/>
          <p:nvPr userDrawn="1"/>
        </p:nvCxnSpPr>
        <p:spPr>
          <a:xfrm>
            <a:off x="-1" y="6503631"/>
            <a:ext cx="1024129" cy="0"/>
          </a:xfrm>
          <a:prstGeom prst="line">
            <a:avLst/>
          </a:prstGeom>
          <a:ln w="317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11772900" y="6503631"/>
            <a:ext cx="419100" cy="0"/>
          </a:xfrm>
          <a:prstGeom prst="line">
            <a:avLst/>
          </a:prstGeom>
          <a:ln w="317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4901183" y="6503631"/>
            <a:ext cx="5937505" cy="0"/>
          </a:xfrm>
          <a:prstGeom prst="line">
            <a:avLst/>
          </a:prstGeom>
          <a:ln w="317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
    <p:bg>
      <p:bgPr>
        <a:solidFill>
          <a:srgbClr val="FFF1F3"/>
        </a:solidFill>
        <a:effectLst/>
      </p:bgPr>
    </p:bg>
    <p:spTree>
      <p:nvGrpSpPr>
        <p:cNvPr id="1" name=""/>
        <p:cNvGrpSpPr/>
        <p:nvPr/>
      </p:nvGrpSpPr>
      <p:grpSpPr>
        <a:xfrm>
          <a:off x="0" y="0"/>
          <a:ext cx="0" cy="0"/>
          <a:chOff x="0" y="0"/>
          <a:chExt cx="0" cy="0"/>
        </a:xfrm>
      </p:grpSpPr>
      <p:sp>
        <p:nvSpPr>
          <p:cNvPr id="34" name="任意多边形: 形状 33"/>
          <p:cNvSpPr/>
          <p:nvPr userDrawn="1"/>
        </p:nvSpPr>
        <p:spPr>
          <a:xfrm>
            <a:off x="10674418" y="1"/>
            <a:ext cx="1517582" cy="5897435"/>
          </a:xfrm>
          <a:custGeom>
            <a:avLst/>
            <a:gdLst>
              <a:gd name="connsiteX0" fmla="*/ 1064653 w 1517582"/>
              <a:gd name="connsiteY0" fmla="*/ 0 h 5897435"/>
              <a:gd name="connsiteX1" fmla="*/ 1517582 w 1517582"/>
              <a:gd name="connsiteY1" fmla="*/ 0 h 5897435"/>
              <a:gd name="connsiteX2" fmla="*/ 1517582 w 1517582"/>
              <a:gd name="connsiteY2" fmla="*/ 5897435 h 5897435"/>
              <a:gd name="connsiteX3" fmla="*/ 0 w 1517582"/>
              <a:gd name="connsiteY3" fmla="*/ 5897435 h 5897435"/>
              <a:gd name="connsiteX4" fmla="*/ 0 w 1517582"/>
              <a:gd name="connsiteY4" fmla="*/ 5897434 h 5897435"/>
              <a:gd name="connsiteX5" fmla="*/ 1487534 w 1517582"/>
              <a:gd name="connsiteY5" fmla="*/ 5897434 h 5897435"/>
              <a:gd name="connsiteX6" fmla="*/ 488636 w 1517582"/>
              <a:gd name="connsiteY6" fmla="*/ 2534474 h 5897435"/>
              <a:gd name="connsiteX7" fmla="*/ 935676 w 1517582"/>
              <a:gd name="connsiteY7" fmla="*/ 136714 h 5897435"/>
              <a:gd name="connsiteX8" fmla="*/ 1044148 w 1517582"/>
              <a:gd name="connsiteY8" fmla="*/ 26465 h 589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7582" h="5897435">
                <a:moveTo>
                  <a:pt x="1064653" y="0"/>
                </a:moveTo>
                <a:lnTo>
                  <a:pt x="1517582" y="0"/>
                </a:lnTo>
                <a:lnTo>
                  <a:pt x="1517582" y="5897435"/>
                </a:lnTo>
                <a:lnTo>
                  <a:pt x="0" y="5897435"/>
                </a:lnTo>
                <a:lnTo>
                  <a:pt x="0" y="5897434"/>
                </a:lnTo>
                <a:lnTo>
                  <a:pt x="1487534" y="5897434"/>
                </a:lnTo>
                <a:cubicBezTo>
                  <a:pt x="1479688" y="5196394"/>
                  <a:pt x="1573442" y="4078794"/>
                  <a:pt x="488636" y="2534474"/>
                </a:cubicBezTo>
                <a:cubicBezTo>
                  <a:pt x="200233" y="1965514"/>
                  <a:pt x="-53767" y="1142554"/>
                  <a:pt x="935676" y="136714"/>
                </a:cubicBezTo>
                <a:cubicBezTo>
                  <a:pt x="974999" y="101154"/>
                  <a:pt x="1011100" y="64318"/>
                  <a:pt x="1044148" y="26465"/>
                </a:cubicBezTo>
                <a:close/>
              </a:path>
            </a:pathLst>
          </a:custGeom>
          <a:gradFill>
            <a:gsLst>
              <a:gs pos="0">
                <a:srgbClr val="6D4DAE"/>
              </a:gs>
              <a:gs pos="100000">
                <a:srgbClr val="412F68"/>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p:cNvSpPr/>
          <p:nvPr userDrawn="1"/>
        </p:nvSpPr>
        <p:spPr>
          <a:xfrm flipH="1" flipV="1">
            <a:off x="0" y="0"/>
            <a:ext cx="1487534" cy="6858000"/>
          </a:xfrm>
          <a:custGeom>
            <a:avLst/>
            <a:gdLst>
              <a:gd name="connsiteX0" fmla="*/ 1487534 w 1487534"/>
              <a:gd name="connsiteY0" fmla="*/ 6858000 h 6858000"/>
              <a:gd name="connsiteX1" fmla="*/ 152400 w 1487534"/>
              <a:gd name="connsiteY1" fmla="*/ 6858000 h 6858000"/>
              <a:gd name="connsiteX2" fmla="*/ 551858 w 1487534"/>
              <a:gd name="connsiteY2" fmla="*/ 5760720 h 6858000"/>
              <a:gd name="connsiteX3" fmla="*/ 998898 w 1487534"/>
              <a:gd name="connsiteY3" fmla="*/ 3362960 h 6858000"/>
              <a:gd name="connsiteX4" fmla="*/ 0 w 1487534"/>
              <a:gd name="connsiteY4" fmla="*/ 0 h 6858000"/>
              <a:gd name="connsiteX5" fmla="*/ 1487534 w 148753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7534" h="6858000">
                <a:moveTo>
                  <a:pt x="1487534" y="6858000"/>
                </a:moveTo>
                <a:lnTo>
                  <a:pt x="152400" y="6858000"/>
                </a:lnTo>
                <a:cubicBezTo>
                  <a:pt x="102136" y="6517640"/>
                  <a:pt x="192335" y="6085840"/>
                  <a:pt x="551858" y="5760720"/>
                </a:cubicBezTo>
                <a:cubicBezTo>
                  <a:pt x="1541301" y="4754880"/>
                  <a:pt x="1287301" y="3931920"/>
                  <a:pt x="998898" y="3362960"/>
                </a:cubicBezTo>
                <a:cubicBezTo>
                  <a:pt x="-85908" y="1818640"/>
                  <a:pt x="7846" y="701040"/>
                  <a:pt x="0" y="0"/>
                </a:cubicBezTo>
                <a:lnTo>
                  <a:pt x="1487534" y="0"/>
                </a:lnTo>
                <a:close/>
              </a:path>
            </a:pathLst>
          </a:custGeom>
          <a:gradFill flip="none" rotWithShape="1">
            <a:gsLst>
              <a:gs pos="0">
                <a:srgbClr val="6D4DAE"/>
              </a:gs>
              <a:gs pos="100000">
                <a:srgbClr val="412F68"/>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 name="图片 4" descr="图片包含 游戏机, 物体, 钟表, 伞&#10;&#10;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3845" y="143724"/>
            <a:ext cx="1297117" cy="966220"/>
          </a:xfrm>
          <a:prstGeom prst="rect">
            <a:avLst/>
          </a:prstGeom>
        </p:spPr>
      </p:pic>
      <p:pic>
        <p:nvPicPr>
          <p:cNvPr id="10" name="图片 9" descr="图片包含 游戏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4198" y="4884515"/>
            <a:ext cx="1287802" cy="2254465"/>
          </a:xfrm>
          <a:prstGeom prst="rect">
            <a:avLst/>
          </a:prstGeom>
        </p:spPr>
      </p:pic>
      <p:grpSp>
        <p:nvGrpSpPr>
          <p:cNvPr id="19" name="组合 18"/>
          <p:cNvGrpSpPr/>
          <p:nvPr userDrawn="1"/>
        </p:nvGrpSpPr>
        <p:grpSpPr>
          <a:xfrm rot="398206">
            <a:off x="59345" y="5181847"/>
            <a:ext cx="1345104" cy="1843584"/>
            <a:chOff x="2209795" y="-887035"/>
            <a:chExt cx="4663449" cy="6391669"/>
          </a:xfrm>
        </p:grpSpPr>
        <p:pic>
          <p:nvPicPr>
            <p:cNvPr id="20" name="图片 19" descr="图片包含 游戏机&#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209795" y="-887035"/>
              <a:ext cx="4663449" cy="6391669"/>
            </a:xfrm>
            <a:prstGeom prst="rect">
              <a:avLst/>
            </a:prstGeom>
          </p:spPr>
        </p:pic>
        <p:pic>
          <p:nvPicPr>
            <p:cNvPr id="21" name="图片 20" descr="图片包含 游戏机, 钟表&#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380230" y="2567280"/>
              <a:ext cx="1591059" cy="1581915"/>
            </a:xfrm>
            <a:prstGeom prst="rect">
              <a:avLst/>
            </a:prstGeom>
          </p:spPr>
        </p:pic>
      </p:grpSp>
      <p:pic>
        <p:nvPicPr>
          <p:cNvPr id="23" name="图片 22" descr="图片包含 游戏机, 钟表&#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68031" y="1009909"/>
            <a:ext cx="556760" cy="271242"/>
          </a:xfrm>
          <a:prstGeom prst="rect">
            <a:avLst/>
          </a:prstGeom>
        </p:spPr>
      </p:pic>
      <p:pic>
        <p:nvPicPr>
          <p:cNvPr id="46" name="图片 45" descr="卡通人物&#10;&#10;描述已自动生成"/>
          <p:cNvPicPr>
            <a:picLocks noChangeAspect="1"/>
          </p:cNvPicPr>
          <p:nvPr userDrawn="1"/>
        </p:nvPicPr>
        <p:blipFill>
          <a:blip r:embed="rId7">
            <a:extLst>
              <a:ext uri="{28A0092B-C50C-407E-A947-70E740481C1C}">
                <a14:useLocalDpi xmlns:a14="http://schemas.microsoft.com/office/drawing/2010/main" val="0"/>
              </a:ext>
            </a:extLst>
          </a:blip>
          <a:srcRect r="10241"/>
          <a:stretch>
            <a:fillRect/>
          </a:stretch>
        </p:blipFill>
        <p:spPr>
          <a:xfrm>
            <a:off x="10956288" y="1109944"/>
            <a:ext cx="1235712" cy="1095243"/>
          </a:xfrm>
          <a:custGeom>
            <a:avLst/>
            <a:gdLst>
              <a:gd name="connsiteX0" fmla="*/ 0 w 1235712"/>
              <a:gd name="connsiteY0" fmla="*/ 0 h 1095243"/>
              <a:gd name="connsiteX1" fmla="*/ 1235712 w 1235712"/>
              <a:gd name="connsiteY1" fmla="*/ 0 h 1095243"/>
              <a:gd name="connsiteX2" fmla="*/ 1235712 w 1235712"/>
              <a:gd name="connsiteY2" fmla="*/ 1095243 h 1095243"/>
              <a:gd name="connsiteX3" fmla="*/ 0 w 1235712"/>
              <a:gd name="connsiteY3" fmla="*/ 1095243 h 1095243"/>
            </a:gdLst>
            <a:ahLst/>
            <a:cxnLst>
              <a:cxn ang="0">
                <a:pos x="connsiteX0" y="connsiteY0"/>
              </a:cxn>
              <a:cxn ang="0">
                <a:pos x="connsiteX1" y="connsiteY1"/>
              </a:cxn>
              <a:cxn ang="0">
                <a:pos x="connsiteX2" y="connsiteY2"/>
              </a:cxn>
              <a:cxn ang="0">
                <a:pos x="connsiteX3" y="connsiteY3"/>
              </a:cxn>
            </a:cxnLst>
            <a:rect l="l" t="t" r="r" b="b"/>
            <a:pathLst>
              <a:path w="1235712" h="1095243">
                <a:moveTo>
                  <a:pt x="0" y="0"/>
                </a:moveTo>
                <a:lnTo>
                  <a:pt x="1235712" y="0"/>
                </a:lnTo>
                <a:lnTo>
                  <a:pt x="1235712" y="1095243"/>
                </a:lnTo>
                <a:lnTo>
                  <a:pt x="0" y="1095243"/>
                </a:lnTo>
                <a:close/>
              </a:path>
            </a:pathLst>
          </a:custGeom>
        </p:spPr>
      </p:pic>
      <p:pic>
        <p:nvPicPr>
          <p:cNvPr id="44" name="图片 43" descr="图片包含 游戏机, 画, 食物&#10;&#10;描述已自动生成"/>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1005270">
            <a:off x="17268" y="160549"/>
            <a:ext cx="595642" cy="932571"/>
          </a:xfrm>
          <a:prstGeom prst="rect">
            <a:avLst/>
          </a:prstGeom>
        </p:spPr>
      </p:pic>
      <p:sp>
        <p:nvSpPr>
          <p:cNvPr id="12" name="文本占位符 290"/>
          <p:cNvSpPr>
            <a:spLocks noGrp="1"/>
          </p:cNvSpPr>
          <p:nvPr>
            <p:ph type="body" sz="quarter" idx="10" hasCustomPrompt="1"/>
          </p:nvPr>
        </p:nvSpPr>
        <p:spPr>
          <a:xfrm>
            <a:off x="1995079" y="469909"/>
            <a:ext cx="8633040" cy="667518"/>
          </a:xfrm>
          <a:prstGeom prst="rect">
            <a:avLst/>
          </a:prstGeom>
        </p:spPr>
        <p:txBody>
          <a:bodyPr anchor="ctr" anchorCtr="0">
            <a:noAutofit/>
          </a:bodyPr>
          <a:lstStyle>
            <a:lvl1pPr marL="0" indent="0" algn="l" defTabSz="914400" rtl="0" eaLnBrk="1" latinLnBrk="0" hangingPunct="1">
              <a:lnSpc>
                <a:spcPct val="110000"/>
              </a:lnSpc>
              <a:spcBef>
                <a:spcPts val="0"/>
              </a:spcBef>
              <a:buFont typeface="Arial" panose="020B0604020202020204" pitchFamily="34" charset="0"/>
              <a:buNone/>
              <a:defRPr lang="zh-CN" altLang="en-US" sz="3600" b="0" kern="1200" spc="300" baseline="0" dirty="0">
                <a:solidFill>
                  <a:srgbClr val="6D4DAE"/>
                </a:solidFill>
                <a:effectLst/>
                <a:latin typeface="+mj-lt"/>
                <a:ea typeface="+mj-ea"/>
                <a:cs typeface="+mn-cs"/>
              </a:defRPr>
            </a:lvl1pPr>
          </a:lstStyle>
          <a:p>
            <a:pPr lvl="0"/>
            <a:r>
              <a:rPr lang="zh-CN" altLang="en-US" dirty="0"/>
              <a:t>自定义</a:t>
            </a:r>
            <a:endParaRPr lang="zh-CN" altLang="en-US" dirty="0"/>
          </a:p>
        </p:txBody>
      </p:sp>
      <p:sp>
        <p:nvSpPr>
          <p:cNvPr id="13" name="!!文本占位符2"/>
          <p:cNvSpPr>
            <a:spLocks noGrp="1"/>
          </p:cNvSpPr>
          <p:nvPr>
            <p:ph type="body" sz="quarter" idx="13" hasCustomPrompt="1"/>
          </p:nvPr>
        </p:nvSpPr>
        <p:spPr>
          <a:xfrm>
            <a:off x="1995080" y="1562582"/>
            <a:ext cx="8633038" cy="4334853"/>
          </a:xfrm>
          <a:prstGeom prst="rect">
            <a:avLst/>
          </a:prstGeom>
        </p:spPr>
        <p:txBody>
          <a:bodyPr anchor="t" anchorCtr="0"/>
          <a:lstStyle>
            <a:lvl1pPr marL="0" indent="0" algn="l">
              <a:lnSpc>
                <a:spcPct val="130000"/>
              </a:lnSpc>
              <a:spcBef>
                <a:spcPts val="0"/>
              </a:spcBef>
              <a:spcAft>
                <a:spcPts val="0"/>
              </a:spcAft>
              <a:buNone/>
              <a:defRPr sz="2800" b="0">
                <a:solidFill>
                  <a:srgbClr val="373839"/>
                </a:solidFill>
                <a:latin typeface="+mn-lt"/>
                <a:cs typeface="Segoe UI" panose="020B0502040204020203" pitchFamily="34" charset="0"/>
              </a:defRPr>
            </a:lvl1pPr>
          </a:lstStyle>
          <a:p>
            <a:pPr lvl="0"/>
            <a:r>
              <a:rPr lang="zh-CN" altLang="en-US" dirty="0"/>
              <a:t>正文</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探索发现">
    <p:bg>
      <p:bgPr>
        <a:solidFill>
          <a:srgbClr val="FFF1F3"/>
        </a:solidFill>
        <a:effectLst/>
      </p:bgPr>
    </p:bg>
    <p:spTree>
      <p:nvGrpSpPr>
        <p:cNvPr id="1" name=""/>
        <p:cNvGrpSpPr/>
        <p:nvPr/>
      </p:nvGrpSpPr>
      <p:grpSpPr>
        <a:xfrm>
          <a:off x="0" y="0"/>
          <a:ext cx="0" cy="0"/>
          <a:chOff x="0" y="0"/>
          <a:chExt cx="0" cy="0"/>
        </a:xfrm>
      </p:grpSpPr>
      <p:sp>
        <p:nvSpPr>
          <p:cNvPr id="34" name="任意多边形: 形状 33"/>
          <p:cNvSpPr/>
          <p:nvPr userDrawn="1"/>
        </p:nvSpPr>
        <p:spPr>
          <a:xfrm>
            <a:off x="10674418" y="1"/>
            <a:ext cx="1517582" cy="5897435"/>
          </a:xfrm>
          <a:custGeom>
            <a:avLst/>
            <a:gdLst>
              <a:gd name="connsiteX0" fmla="*/ 1064653 w 1517582"/>
              <a:gd name="connsiteY0" fmla="*/ 0 h 5897435"/>
              <a:gd name="connsiteX1" fmla="*/ 1517582 w 1517582"/>
              <a:gd name="connsiteY1" fmla="*/ 0 h 5897435"/>
              <a:gd name="connsiteX2" fmla="*/ 1517582 w 1517582"/>
              <a:gd name="connsiteY2" fmla="*/ 5897435 h 5897435"/>
              <a:gd name="connsiteX3" fmla="*/ 0 w 1517582"/>
              <a:gd name="connsiteY3" fmla="*/ 5897435 h 5897435"/>
              <a:gd name="connsiteX4" fmla="*/ 0 w 1517582"/>
              <a:gd name="connsiteY4" fmla="*/ 5897434 h 5897435"/>
              <a:gd name="connsiteX5" fmla="*/ 1487534 w 1517582"/>
              <a:gd name="connsiteY5" fmla="*/ 5897434 h 5897435"/>
              <a:gd name="connsiteX6" fmla="*/ 488636 w 1517582"/>
              <a:gd name="connsiteY6" fmla="*/ 2534474 h 5897435"/>
              <a:gd name="connsiteX7" fmla="*/ 935676 w 1517582"/>
              <a:gd name="connsiteY7" fmla="*/ 136714 h 5897435"/>
              <a:gd name="connsiteX8" fmla="*/ 1044148 w 1517582"/>
              <a:gd name="connsiteY8" fmla="*/ 26465 h 589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7582" h="5897435">
                <a:moveTo>
                  <a:pt x="1064653" y="0"/>
                </a:moveTo>
                <a:lnTo>
                  <a:pt x="1517582" y="0"/>
                </a:lnTo>
                <a:lnTo>
                  <a:pt x="1517582" y="5897435"/>
                </a:lnTo>
                <a:lnTo>
                  <a:pt x="0" y="5897435"/>
                </a:lnTo>
                <a:lnTo>
                  <a:pt x="0" y="5897434"/>
                </a:lnTo>
                <a:lnTo>
                  <a:pt x="1487534" y="5897434"/>
                </a:lnTo>
                <a:cubicBezTo>
                  <a:pt x="1479688" y="5196394"/>
                  <a:pt x="1573442" y="4078794"/>
                  <a:pt x="488636" y="2534474"/>
                </a:cubicBezTo>
                <a:cubicBezTo>
                  <a:pt x="200233" y="1965514"/>
                  <a:pt x="-53767" y="1142554"/>
                  <a:pt x="935676" y="136714"/>
                </a:cubicBezTo>
                <a:cubicBezTo>
                  <a:pt x="974999" y="101154"/>
                  <a:pt x="1011100" y="64318"/>
                  <a:pt x="1044148" y="26465"/>
                </a:cubicBezTo>
                <a:close/>
              </a:path>
            </a:pathLst>
          </a:custGeom>
          <a:gradFill>
            <a:gsLst>
              <a:gs pos="0">
                <a:srgbClr val="6D4DAE"/>
              </a:gs>
              <a:gs pos="100000">
                <a:srgbClr val="412F68"/>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p:cNvSpPr/>
          <p:nvPr userDrawn="1"/>
        </p:nvSpPr>
        <p:spPr>
          <a:xfrm flipH="1" flipV="1">
            <a:off x="0" y="0"/>
            <a:ext cx="1487534" cy="6858000"/>
          </a:xfrm>
          <a:custGeom>
            <a:avLst/>
            <a:gdLst>
              <a:gd name="connsiteX0" fmla="*/ 1487534 w 1487534"/>
              <a:gd name="connsiteY0" fmla="*/ 6858000 h 6858000"/>
              <a:gd name="connsiteX1" fmla="*/ 152400 w 1487534"/>
              <a:gd name="connsiteY1" fmla="*/ 6858000 h 6858000"/>
              <a:gd name="connsiteX2" fmla="*/ 551858 w 1487534"/>
              <a:gd name="connsiteY2" fmla="*/ 5760720 h 6858000"/>
              <a:gd name="connsiteX3" fmla="*/ 998898 w 1487534"/>
              <a:gd name="connsiteY3" fmla="*/ 3362960 h 6858000"/>
              <a:gd name="connsiteX4" fmla="*/ 0 w 1487534"/>
              <a:gd name="connsiteY4" fmla="*/ 0 h 6858000"/>
              <a:gd name="connsiteX5" fmla="*/ 1487534 w 148753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7534" h="6858000">
                <a:moveTo>
                  <a:pt x="1487534" y="6858000"/>
                </a:moveTo>
                <a:lnTo>
                  <a:pt x="152400" y="6858000"/>
                </a:lnTo>
                <a:cubicBezTo>
                  <a:pt x="102136" y="6517640"/>
                  <a:pt x="192335" y="6085840"/>
                  <a:pt x="551858" y="5760720"/>
                </a:cubicBezTo>
                <a:cubicBezTo>
                  <a:pt x="1541301" y="4754880"/>
                  <a:pt x="1287301" y="3931920"/>
                  <a:pt x="998898" y="3362960"/>
                </a:cubicBezTo>
                <a:cubicBezTo>
                  <a:pt x="-85908" y="1818640"/>
                  <a:pt x="7846" y="701040"/>
                  <a:pt x="0" y="0"/>
                </a:cubicBezTo>
                <a:lnTo>
                  <a:pt x="1487534" y="0"/>
                </a:lnTo>
                <a:close/>
              </a:path>
            </a:pathLst>
          </a:custGeom>
          <a:gradFill flip="none" rotWithShape="1">
            <a:gsLst>
              <a:gs pos="0">
                <a:srgbClr val="6D4DAE"/>
              </a:gs>
              <a:gs pos="100000">
                <a:srgbClr val="412F68"/>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 name="图片 4" descr="图片包含 游戏机, 物体, 钟表, 伞&#10;&#10;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3845" y="143724"/>
            <a:ext cx="1297117" cy="966220"/>
          </a:xfrm>
          <a:prstGeom prst="rect">
            <a:avLst/>
          </a:prstGeom>
        </p:spPr>
      </p:pic>
      <p:pic>
        <p:nvPicPr>
          <p:cNvPr id="10" name="图片 9" descr="图片包含 游戏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4198" y="4884515"/>
            <a:ext cx="1287802" cy="2254465"/>
          </a:xfrm>
          <a:prstGeom prst="rect">
            <a:avLst/>
          </a:prstGeom>
        </p:spPr>
      </p:pic>
      <p:grpSp>
        <p:nvGrpSpPr>
          <p:cNvPr id="19" name="组合 18"/>
          <p:cNvGrpSpPr/>
          <p:nvPr userDrawn="1"/>
        </p:nvGrpSpPr>
        <p:grpSpPr>
          <a:xfrm rot="398206">
            <a:off x="59345" y="5181847"/>
            <a:ext cx="1345104" cy="1843584"/>
            <a:chOff x="2209795" y="-887035"/>
            <a:chExt cx="4663449" cy="6391669"/>
          </a:xfrm>
        </p:grpSpPr>
        <p:pic>
          <p:nvPicPr>
            <p:cNvPr id="20" name="图片 19" descr="图片包含 游戏机&#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209795" y="-887035"/>
              <a:ext cx="4663449" cy="6391669"/>
            </a:xfrm>
            <a:prstGeom prst="rect">
              <a:avLst/>
            </a:prstGeom>
          </p:spPr>
        </p:pic>
        <p:pic>
          <p:nvPicPr>
            <p:cNvPr id="21" name="图片 20" descr="图片包含 游戏机, 钟表&#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380230" y="2567280"/>
              <a:ext cx="1591059" cy="1581915"/>
            </a:xfrm>
            <a:prstGeom prst="rect">
              <a:avLst/>
            </a:prstGeom>
          </p:spPr>
        </p:pic>
      </p:grpSp>
      <p:pic>
        <p:nvPicPr>
          <p:cNvPr id="23" name="图片 22" descr="图片包含 游戏机, 钟表&#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68031" y="1009909"/>
            <a:ext cx="556760" cy="271242"/>
          </a:xfrm>
          <a:prstGeom prst="rect">
            <a:avLst/>
          </a:prstGeom>
        </p:spPr>
      </p:pic>
      <p:pic>
        <p:nvPicPr>
          <p:cNvPr id="46" name="图片 45" descr="卡通人物&#10;&#10;描述已自动生成"/>
          <p:cNvPicPr>
            <a:picLocks noChangeAspect="1"/>
          </p:cNvPicPr>
          <p:nvPr userDrawn="1"/>
        </p:nvPicPr>
        <p:blipFill>
          <a:blip r:embed="rId7">
            <a:extLst>
              <a:ext uri="{28A0092B-C50C-407E-A947-70E740481C1C}">
                <a14:useLocalDpi xmlns:a14="http://schemas.microsoft.com/office/drawing/2010/main" val="0"/>
              </a:ext>
            </a:extLst>
          </a:blip>
          <a:srcRect r="10241"/>
          <a:stretch>
            <a:fillRect/>
          </a:stretch>
        </p:blipFill>
        <p:spPr>
          <a:xfrm>
            <a:off x="10956288" y="1109944"/>
            <a:ext cx="1235712" cy="1095243"/>
          </a:xfrm>
          <a:custGeom>
            <a:avLst/>
            <a:gdLst>
              <a:gd name="connsiteX0" fmla="*/ 0 w 1235712"/>
              <a:gd name="connsiteY0" fmla="*/ 0 h 1095243"/>
              <a:gd name="connsiteX1" fmla="*/ 1235712 w 1235712"/>
              <a:gd name="connsiteY1" fmla="*/ 0 h 1095243"/>
              <a:gd name="connsiteX2" fmla="*/ 1235712 w 1235712"/>
              <a:gd name="connsiteY2" fmla="*/ 1095243 h 1095243"/>
              <a:gd name="connsiteX3" fmla="*/ 0 w 1235712"/>
              <a:gd name="connsiteY3" fmla="*/ 1095243 h 1095243"/>
            </a:gdLst>
            <a:ahLst/>
            <a:cxnLst>
              <a:cxn ang="0">
                <a:pos x="connsiteX0" y="connsiteY0"/>
              </a:cxn>
              <a:cxn ang="0">
                <a:pos x="connsiteX1" y="connsiteY1"/>
              </a:cxn>
              <a:cxn ang="0">
                <a:pos x="connsiteX2" y="connsiteY2"/>
              </a:cxn>
              <a:cxn ang="0">
                <a:pos x="connsiteX3" y="connsiteY3"/>
              </a:cxn>
            </a:cxnLst>
            <a:rect l="l" t="t" r="r" b="b"/>
            <a:pathLst>
              <a:path w="1235712" h="1095243">
                <a:moveTo>
                  <a:pt x="0" y="0"/>
                </a:moveTo>
                <a:lnTo>
                  <a:pt x="1235712" y="0"/>
                </a:lnTo>
                <a:lnTo>
                  <a:pt x="1235712" y="1095243"/>
                </a:lnTo>
                <a:lnTo>
                  <a:pt x="0" y="1095243"/>
                </a:lnTo>
                <a:close/>
              </a:path>
            </a:pathLst>
          </a:custGeom>
        </p:spPr>
      </p:pic>
      <p:pic>
        <p:nvPicPr>
          <p:cNvPr id="44" name="图片 43" descr="图片包含 游戏机, 画, 食物&#10;&#10;描述已自动生成"/>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1005270">
            <a:off x="17268" y="160549"/>
            <a:ext cx="595642" cy="932571"/>
          </a:xfrm>
          <a:prstGeom prst="rect">
            <a:avLst/>
          </a:prstGeom>
        </p:spPr>
      </p:pic>
      <p:sp>
        <p:nvSpPr>
          <p:cNvPr id="13" name="矩形 12"/>
          <p:cNvSpPr/>
          <p:nvPr userDrawn="1"/>
        </p:nvSpPr>
        <p:spPr>
          <a:xfrm>
            <a:off x="1995079" y="469909"/>
            <a:ext cx="8633040" cy="667518"/>
          </a:xfrm>
          <a:prstGeom prst="rect">
            <a:avLst/>
          </a:prstGeom>
        </p:spPr>
        <p:txBody>
          <a:bodyPr wrap="none" anchor="ctr" anchorCtr="0">
            <a:normAutofit lnSpcReduction="10000"/>
          </a:bodyPr>
          <a:lstStyle/>
          <a:p>
            <a:pPr marL="0" indent="0" algn="l" defTabSz="914400" rtl="0" eaLnBrk="1" latinLnBrk="0" hangingPunct="1">
              <a:lnSpc>
                <a:spcPct val="110000"/>
              </a:lnSpc>
              <a:spcBef>
                <a:spcPts val="0"/>
              </a:spcBef>
              <a:buFont typeface="Arial" panose="020B0604020202020204" pitchFamily="34" charset="0"/>
              <a:buNone/>
            </a:pPr>
            <a:r>
              <a:rPr lang="zh-CN" altLang="en-US" sz="3600" b="0" kern="1200" spc="300" baseline="0" dirty="0">
                <a:solidFill>
                  <a:srgbClr val="6D4DAE"/>
                </a:solidFill>
                <a:effectLst/>
                <a:latin typeface="+mj-lt"/>
                <a:ea typeface="+mj-ea"/>
                <a:cs typeface="+mn-cs"/>
              </a:rPr>
              <a:t>探索发现</a:t>
            </a:r>
            <a:endParaRPr lang="zh-CN" altLang="en-US" sz="3600" b="0" kern="1200" spc="300" baseline="0" dirty="0">
              <a:solidFill>
                <a:srgbClr val="6D4DAE"/>
              </a:solidFill>
              <a:effectLst/>
              <a:latin typeface="+mj-lt"/>
              <a:ea typeface="+mj-ea"/>
              <a:cs typeface="+mn-cs"/>
            </a:endParaRPr>
          </a:p>
        </p:txBody>
      </p:sp>
      <p:sp>
        <p:nvSpPr>
          <p:cNvPr id="14" name="!!文本占位符2"/>
          <p:cNvSpPr>
            <a:spLocks noGrp="1"/>
          </p:cNvSpPr>
          <p:nvPr>
            <p:ph type="body" sz="quarter" idx="13" hasCustomPrompt="1"/>
          </p:nvPr>
        </p:nvSpPr>
        <p:spPr>
          <a:xfrm>
            <a:off x="1995080" y="1562582"/>
            <a:ext cx="8633038" cy="4334853"/>
          </a:xfrm>
          <a:prstGeom prst="rect">
            <a:avLst/>
          </a:prstGeom>
        </p:spPr>
        <p:txBody>
          <a:bodyPr anchor="t" anchorCtr="0"/>
          <a:lstStyle>
            <a:lvl1pPr marL="0" indent="0" algn="l">
              <a:lnSpc>
                <a:spcPct val="130000"/>
              </a:lnSpc>
              <a:spcBef>
                <a:spcPts val="0"/>
              </a:spcBef>
              <a:spcAft>
                <a:spcPts val="0"/>
              </a:spcAft>
              <a:buNone/>
              <a:defRPr sz="2800" b="0">
                <a:solidFill>
                  <a:srgbClr val="373839"/>
                </a:solidFill>
                <a:latin typeface="+mn-lt"/>
                <a:cs typeface="Segoe UI" panose="020B0502040204020203" pitchFamily="34" charset="0"/>
              </a:defRPr>
            </a:lvl1pPr>
          </a:lstStyle>
          <a:p>
            <a:pPr lvl="0"/>
            <a:r>
              <a:rPr lang="zh-CN" altLang="en-US" dirty="0"/>
              <a:t>正文</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语法秘籍">
    <p:bg>
      <p:bgPr>
        <a:solidFill>
          <a:srgbClr val="FFF1F3"/>
        </a:solidFill>
        <a:effectLst/>
      </p:bgPr>
    </p:bg>
    <p:spTree>
      <p:nvGrpSpPr>
        <p:cNvPr id="1" name=""/>
        <p:cNvGrpSpPr/>
        <p:nvPr/>
      </p:nvGrpSpPr>
      <p:grpSpPr>
        <a:xfrm>
          <a:off x="0" y="0"/>
          <a:ext cx="0" cy="0"/>
          <a:chOff x="0" y="0"/>
          <a:chExt cx="0" cy="0"/>
        </a:xfrm>
      </p:grpSpPr>
      <p:sp>
        <p:nvSpPr>
          <p:cNvPr id="17" name="图形 15"/>
          <p:cNvSpPr/>
          <p:nvPr userDrawn="1"/>
        </p:nvSpPr>
        <p:spPr>
          <a:xfrm rot="16200000" flipH="1">
            <a:off x="3458817" y="-1049042"/>
            <a:ext cx="5133577" cy="9861364"/>
          </a:xfrm>
          <a:custGeom>
            <a:avLst/>
            <a:gdLst>
              <a:gd name="connsiteX0" fmla="*/ 867828 w 1254058"/>
              <a:gd name="connsiteY0" fmla="*/ 212829 h 1252709"/>
              <a:gd name="connsiteX1" fmla="*/ 1038325 w 1254058"/>
              <a:gd name="connsiteY1" fmla="*/ 505246 h 1252709"/>
              <a:gd name="connsiteX2" fmla="*/ 1253590 w 1254058"/>
              <a:gd name="connsiteY2" fmla="*/ 878626 h 1252709"/>
              <a:gd name="connsiteX3" fmla="*/ 1020228 w 1254058"/>
              <a:gd name="connsiteY3" fmla="*/ 1187236 h 1252709"/>
              <a:gd name="connsiteX4" fmla="*/ 579220 w 1254058"/>
              <a:gd name="connsiteY4" fmla="*/ 1244386 h 1252709"/>
              <a:gd name="connsiteX5" fmla="*/ 154405 w 1254058"/>
              <a:gd name="connsiteY5" fmla="*/ 1205334 h 1252709"/>
              <a:gd name="connsiteX6" fmla="*/ 100 w 1254058"/>
              <a:gd name="connsiteY6" fmla="*/ 846241 h 1252709"/>
              <a:gd name="connsiteX7" fmla="*/ 66775 w 1254058"/>
              <a:gd name="connsiteY7" fmla="*/ 433809 h 1252709"/>
              <a:gd name="connsiteX8" fmla="*/ 155358 w 1254058"/>
              <a:gd name="connsiteY8" fmla="*/ 28996 h 1252709"/>
              <a:gd name="connsiteX9" fmla="*/ 551598 w 1254058"/>
              <a:gd name="connsiteY9" fmla="*/ 67096 h 1252709"/>
              <a:gd name="connsiteX10" fmla="*/ 867828 w 1254058"/>
              <a:gd name="connsiteY10" fmla="*/ 212829 h 1252709"/>
              <a:gd name="connsiteX0-1" fmla="*/ 997337 w 1254058"/>
              <a:gd name="connsiteY0-2" fmla="*/ 198539 h 1249623"/>
              <a:gd name="connsiteX1-3" fmla="*/ 1038225 w 1254058"/>
              <a:gd name="connsiteY1-4" fmla="*/ 502060 h 1249623"/>
              <a:gd name="connsiteX2-5" fmla="*/ 1253490 w 1254058"/>
              <a:gd name="connsiteY2-6" fmla="*/ 875440 h 1249623"/>
              <a:gd name="connsiteX3-7" fmla="*/ 1020128 w 1254058"/>
              <a:gd name="connsiteY3-8" fmla="*/ 1184050 h 1249623"/>
              <a:gd name="connsiteX4-9" fmla="*/ 579120 w 1254058"/>
              <a:gd name="connsiteY4-10" fmla="*/ 1241200 h 1249623"/>
              <a:gd name="connsiteX5-11" fmla="*/ 154305 w 1254058"/>
              <a:gd name="connsiteY5-12" fmla="*/ 1202148 h 1249623"/>
              <a:gd name="connsiteX6-13" fmla="*/ 0 w 1254058"/>
              <a:gd name="connsiteY6-14" fmla="*/ 843055 h 1249623"/>
              <a:gd name="connsiteX7-15" fmla="*/ 66675 w 1254058"/>
              <a:gd name="connsiteY7-16" fmla="*/ 430623 h 1249623"/>
              <a:gd name="connsiteX8-17" fmla="*/ 155258 w 1254058"/>
              <a:gd name="connsiteY8-18" fmla="*/ 25810 h 1249623"/>
              <a:gd name="connsiteX9-19" fmla="*/ 551498 w 1254058"/>
              <a:gd name="connsiteY9-20" fmla="*/ 63910 h 1249623"/>
              <a:gd name="connsiteX10-21" fmla="*/ 997337 w 1254058"/>
              <a:gd name="connsiteY10-22" fmla="*/ 198539 h 1249623"/>
              <a:gd name="connsiteX0-23" fmla="*/ 997337 w 1254058"/>
              <a:gd name="connsiteY0-24" fmla="*/ 198539 h 1249623"/>
              <a:gd name="connsiteX1-25" fmla="*/ 1094577 w 1254058"/>
              <a:gd name="connsiteY1-26" fmla="*/ 513164 h 1249623"/>
              <a:gd name="connsiteX2-27" fmla="*/ 1253490 w 1254058"/>
              <a:gd name="connsiteY2-28" fmla="*/ 875440 h 1249623"/>
              <a:gd name="connsiteX3-29" fmla="*/ 1020128 w 1254058"/>
              <a:gd name="connsiteY3-30" fmla="*/ 1184050 h 1249623"/>
              <a:gd name="connsiteX4-31" fmla="*/ 579120 w 1254058"/>
              <a:gd name="connsiteY4-32" fmla="*/ 1241200 h 1249623"/>
              <a:gd name="connsiteX5-33" fmla="*/ 154305 w 1254058"/>
              <a:gd name="connsiteY5-34" fmla="*/ 1202148 h 1249623"/>
              <a:gd name="connsiteX6-35" fmla="*/ 0 w 1254058"/>
              <a:gd name="connsiteY6-36" fmla="*/ 843055 h 1249623"/>
              <a:gd name="connsiteX7-37" fmla="*/ 66675 w 1254058"/>
              <a:gd name="connsiteY7-38" fmla="*/ 430623 h 1249623"/>
              <a:gd name="connsiteX8-39" fmla="*/ 155258 w 1254058"/>
              <a:gd name="connsiteY8-40" fmla="*/ 25810 h 1249623"/>
              <a:gd name="connsiteX9-41" fmla="*/ 551498 w 1254058"/>
              <a:gd name="connsiteY9-42" fmla="*/ 63910 h 1249623"/>
              <a:gd name="connsiteX10-43" fmla="*/ 997337 w 1254058"/>
              <a:gd name="connsiteY10-44" fmla="*/ 198539 h 1249623"/>
              <a:gd name="connsiteX0-45" fmla="*/ 1042418 w 1254058"/>
              <a:gd name="connsiteY0-46" fmla="*/ 211608 h 1250002"/>
              <a:gd name="connsiteX1-47" fmla="*/ 1094577 w 1254058"/>
              <a:gd name="connsiteY1-48" fmla="*/ 513543 h 1250002"/>
              <a:gd name="connsiteX2-49" fmla="*/ 1253490 w 1254058"/>
              <a:gd name="connsiteY2-50" fmla="*/ 875819 h 1250002"/>
              <a:gd name="connsiteX3-51" fmla="*/ 1020128 w 1254058"/>
              <a:gd name="connsiteY3-52" fmla="*/ 1184429 h 1250002"/>
              <a:gd name="connsiteX4-53" fmla="*/ 579120 w 1254058"/>
              <a:gd name="connsiteY4-54" fmla="*/ 1241579 h 1250002"/>
              <a:gd name="connsiteX5-55" fmla="*/ 154305 w 1254058"/>
              <a:gd name="connsiteY5-56" fmla="*/ 1202527 h 1250002"/>
              <a:gd name="connsiteX6-57" fmla="*/ 0 w 1254058"/>
              <a:gd name="connsiteY6-58" fmla="*/ 843434 h 1250002"/>
              <a:gd name="connsiteX7-59" fmla="*/ 66675 w 1254058"/>
              <a:gd name="connsiteY7-60" fmla="*/ 431002 h 1250002"/>
              <a:gd name="connsiteX8-61" fmla="*/ 155258 w 1254058"/>
              <a:gd name="connsiteY8-62" fmla="*/ 26189 h 1250002"/>
              <a:gd name="connsiteX9-63" fmla="*/ 551498 w 1254058"/>
              <a:gd name="connsiteY9-64" fmla="*/ 64289 h 1250002"/>
              <a:gd name="connsiteX10-65" fmla="*/ 1042418 w 1254058"/>
              <a:gd name="connsiteY10-66" fmla="*/ 211608 h 1250002"/>
              <a:gd name="connsiteX0-67" fmla="*/ 1042418 w 1254058"/>
              <a:gd name="connsiteY0-68" fmla="*/ 211608 h 1250002"/>
              <a:gd name="connsiteX1-69" fmla="*/ 1131206 w 1254058"/>
              <a:gd name="connsiteY1-70" fmla="*/ 516716 h 1250002"/>
              <a:gd name="connsiteX2-71" fmla="*/ 1253490 w 1254058"/>
              <a:gd name="connsiteY2-72" fmla="*/ 875819 h 1250002"/>
              <a:gd name="connsiteX3-73" fmla="*/ 1020128 w 1254058"/>
              <a:gd name="connsiteY3-74" fmla="*/ 1184429 h 1250002"/>
              <a:gd name="connsiteX4-75" fmla="*/ 579120 w 1254058"/>
              <a:gd name="connsiteY4-76" fmla="*/ 1241579 h 1250002"/>
              <a:gd name="connsiteX5-77" fmla="*/ 154305 w 1254058"/>
              <a:gd name="connsiteY5-78" fmla="*/ 1202527 h 1250002"/>
              <a:gd name="connsiteX6-79" fmla="*/ 0 w 1254058"/>
              <a:gd name="connsiteY6-80" fmla="*/ 843434 h 1250002"/>
              <a:gd name="connsiteX7-81" fmla="*/ 66675 w 1254058"/>
              <a:gd name="connsiteY7-82" fmla="*/ 431002 h 1250002"/>
              <a:gd name="connsiteX8-83" fmla="*/ 155258 w 1254058"/>
              <a:gd name="connsiteY8-84" fmla="*/ 26189 h 1250002"/>
              <a:gd name="connsiteX9-85" fmla="*/ 551498 w 1254058"/>
              <a:gd name="connsiteY9-86" fmla="*/ 64289 h 1250002"/>
              <a:gd name="connsiteX10-87" fmla="*/ 1042418 w 1254058"/>
              <a:gd name="connsiteY10-88" fmla="*/ 211608 h 1250002"/>
              <a:gd name="connsiteX0-89" fmla="*/ 1042418 w 1254072"/>
              <a:gd name="connsiteY0-90" fmla="*/ 211608 h 1249913"/>
              <a:gd name="connsiteX1-91" fmla="*/ 1131206 w 1254072"/>
              <a:gd name="connsiteY1-92" fmla="*/ 516716 h 1249913"/>
              <a:gd name="connsiteX2-93" fmla="*/ 1253490 w 1254072"/>
              <a:gd name="connsiteY2-94" fmla="*/ 875819 h 1249913"/>
              <a:gd name="connsiteX3-95" fmla="*/ 1022945 w 1254072"/>
              <a:gd name="connsiteY3-96" fmla="*/ 1163807 h 1249913"/>
              <a:gd name="connsiteX4-97" fmla="*/ 579120 w 1254072"/>
              <a:gd name="connsiteY4-98" fmla="*/ 1241579 h 1249913"/>
              <a:gd name="connsiteX5-99" fmla="*/ 154305 w 1254072"/>
              <a:gd name="connsiteY5-100" fmla="*/ 1202527 h 1249913"/>
              <a:gd name="connsiteX6-101" fmla="*/ 0 w 1254072"/>
              <a:gd name="connsiteY6-102" fmla="*/ 843434 h 1249913"/>
              <a:gd name="connsiteX7-103" fmla="*/ 66675 w 1254072"/>
              <a:gd name="connsiteY7-104" fmla="*/ 431002 h 1249913"/>
              <a:gd name="connsiteX8-105" fmla="*/ 155258 w 1254072"/>
              <a:gd name="connsiteY8-106" fmla="*/ 26189 h 1249913"/>
              <a:gd name="connsiteX9-107" fmla="*/ 551498 w 1254072"/>
              <a:gd name="connsiteY9-108" fmla="*/ 64289 h 1249913"/>
              <a:gd name="connsiteX10-109" fmla="*/ 1042418 w 1254072"/>
              <a:gd name="connsiteY10-110" fmla="*/ 211608 h 1249913"/>
              <a:gd name="connsiteX0-111" fmla="*/ 1042418 w 1248375"/>
              <a:gd name="connsiteY0-112" fmla="*/ 211608 h 1249913"/>
              <a:gd name="connsiteX1-113" fmla="*/ 1131206 w 1248375"/>
              <a:gd name="connsiteY1-114" fmla="*/ 516716 h 1249913"/>
              <a:gd name="connsiteX2-115" fmla="*/ 1247855 w 1248375"/>
              <a:gd name="connsiteY2-116" fmla="*/ 937685 h 1249913"/>
              <a:gd name="connsiteX3-117" fmla="*/ 1022945 w 1248375"/>
              <a:gd name="connsiteY3-118" fmla="*/ 1163807 h 1249913"/>
              <a:gd name="connsiteX4-119" fmla="*/ 579120 w 1248375"/>
              <a:gd name="connsiteY4-120" fmla="*/ 1241579 h 1249913"/>
              <a:gd name="connsiteX5-121" fmla="*/ 154305 w 1248375"/>
              <a:gd name="connsiteY5-122" fmla="*/ 1202527 h 1249913"/>
              <a:gd name="connsiteX6-123" fmla="*/ 0 w 1248375"/>
              <a:gd name="connsiteY6-124" fmla="*/ 843434 h 1249913"/>
              <a:gd name="connsiteX7-125" fmla="*/ 66675 w 1248375"/>
              <a:gd name="connsiteY7-126" fmla="*/ 431002 h 1249913"/>
              <a:gd name="connsiteX8-127" fmla="*/ 155258 w 1248375"/>
              <a:gd name="connsiteY8-128" fmla="*/ 26189 h 1249913"/>
              <a:gd name="connsiteX9-129" fmla="*/ 551498 w 1248375"/>
              <a:gd name="connsiteY9-130" fmla="*/ 64289 h 1249913"/>
              <a:gd name="connsiteX10-131" fmla="*/ 1042418 w 1248375"/>
              <a:gd name="connsiteY10-132" fmla="*/ 211608 h 1249913"/>
              <a:gd name="connsiteX0-133" fmla="*/ 1042418 w 1248375"/>
              <a:gd name="connsiteY0-134" fmla="*/ 211608 h 1249913"/>
              <a:gd name="connsiteX1-135" fmla="*/ 1077673 w 1248375"/>
              <a:gd name="connsiteY1-136" fmla="*/ 529407 h 1249913"/>
              <a:gd name="connsiteX2-137" fmla="*/ 1247855 w 1248375"/>
              <a:gd name="connsiteY2-138" fmla="*/ 937685 h 1249913"/>
              <a:gd name="connsiteX3-139" fmla="*/ 1022945 w 1248375"/>
              <a:gd name="connsiteY3-140" fmla="*/ 1163807 h 1249913"/>
              <a:gd name="connsiteX4-141" fmla="*/ 579120 w 1248375"/>
              <a:gd name="connsiteY4-142" fmla="*/ 1241579 h 1249913"/>
              <a:gd name="connsiteX5-143" fmla="*/ 154305 w 1248375"/>
              <a:gd name="connsiteY5-144" fmla="*/ 1202527 h 1249913"/>
              <a:gd name="connsiteX6-145" fmla="*/ 0 w 1248375"/>
              <a:gd name="connsiteY6-146" fmla="*/ 843434 h 1249913"/>
              <a:gd name="connsiteX7-147" fmla="*/ 66675 w 1248375"/>
              <a:gd name="connsiteY7-148" fmla="*/ 431002 h 1249913"/>
              <a:gd name="connsiteX8-149" fmla="*/ 155258 w 1248375"/>
              <a:gd name="connsiteY8-150" fmla="*/ 26189 h 1249913"/>
              <a:gd name="connsiteX9-151" fmla="*/ 551498 w 1248375"/>
              <a:gd name="connsiteY9-152" fmla="*/ 64289 h 1249913"/>
              <a:gd name="connsiteX10-153" fmla="*/ 1042418 w 1248375"/>
              <a:gd name="connsiteY10-154" fmla="*/ 211608 h 1249913"/>
              <a:gd name="connsiteX0-155" fmla="*/ 1042418 w 1248375"/>
              <a:gd name="connsiteY0-156" fmla="*/ 211608 h 1249913"/>
              <a:gd name="connsiteX1-157" fmla="*/ 1111485 w 1248375"/>
              <a:gd name="connsiteY1-158" fmla="*/ 600791 h 1249913"/>
              <a:gd name="connsiteX2-159" fmla="*/ 1247855 w 1248375"/>
              <a:gd name="connsiteY2-160" fmla="*/ 937685 h 1249913"/>
              <a:gd name="connsiteX3-161" fmla="*/ 1022945 w 1248375"/>
              <a:gd name="connsiteY3-162" fmla="*/ 1163807 h 1249913"/>
              <a:gd name="connsiteX4-163" fmla="*/ 579120 w 1248375"/>
              <a:gd name="connsiteY4-164" fmla="*/ 1241579 h 1249913"/>
              <a:gd name="connsiteX5-165" fmla="*/ 154305 w 1248375"/>
              <a:gd name="connsiteY5-166" fmla="*/ 1202527 h 1249913"/>
              <a:gd name="connsiteX6-167" fmla="*/ 0 w 1248375"/>
              <a:gd name="connsiteY6-168" fmla="*/ 843434 h 1249913"/>
              <a:gd name="connsiteX7-169" fmla="*/ 66675 w 1248375"/>
              <a:gd name="connsiteY7-170" fmla="*/ 431002 h 1249913"/>
              <a:gd name="connsiteX8-171" fmla="*/ 155258 w 1248375"/>
              <a:gd name="connsiteY8-172" fmla="*/ 26189 h 1249913"/>
              <a:gd name="connsiteX9-173" fmla="*/ 551498 w 1248375"/>
              <a:gd name="connsiteY9-174" fmla="*/ 64289 h 1249913"/>
              <a:gd name="connsiteX10-175" fmla="*/ 1042418 w 1248375"/>
              <a:gd name="connsiteY10-176" fmla="*/ 211608 h 1249913"/>
              <a:gd name="connsiteX0-177" fmla="*/ 1042418 w 1237146"/>
              <a:gd name="connsiteY0-178" fmla="*/ 211608 h 1249913"/>
              <a:gd name="connsiteX1-179" fmla="*/ 1111485 w 1237146"/>
              <a:gd name="connsiteY1-180" fmla="*/ 600791 h 1249913"/>
              <a:gd name="connsiteX2-181" fmla="*/ 1236586 w 1237146"/>
              <a:gd name="connsiteY2-182" fmla="*/ 950376 h 1249913"/>
              <a:gd name="connsiteX3-183" fmla="*/ 1022945 w 1237146"/>
              <a:gd name="connsiteY3-184" fmla="*/ 1163807 h 1249913"/>
              <a:gd name="connsiteX4-185" fmla="*/ 579120 w 1237146"/>
              <a:gd name="connsiteY4-186" fmla="*/ 1241579 h 1249913"/>
              <a:gd name="connsiteX5-187" fmla="*/ 154305 w 1237146"/>
              <a:gd name="connsiteY5-188" fmla="*/ 1202527 h 1249913"/>
              <a:gd name="connsiteX6-189" fmla="*/ 0 w 1237146"/>
              <a:gd name="connsiteY6-190" fmla="*/ 843434 h 1249913"/>
              <a:gd name="connsiteX7-191" fmla="*/ 66675 w 1237146"/>
              <a:gd name="connsiteY7-192" fmla="*/ 431002 h 1249913"/>
              <a:gd name="connsiteX8-193" fmla="*/ 155258 w 1237146"/>
              <a:gd name="connsiteY8-194" fmla="*/ 26189 h 1249913"/>
              <a:gd name="connsiteX9-195" fmla="*/ 551498 w 1237146"/>
              <a:gd name="connsiteY9-196" fmla="*/ 64289 h 1249913"/>
              <a:gd name="connsiteX10-197" fmla="*/ 1042418 w 1237146"/>
              <a:gd name="connsiteY10-198" fmla="*/ 211608 h 1249913"/>
              <a:gd name="connsiteX0-199" fmla="*/ 1042418 w 1237146"/>
              <a:gd name="connsiteY0-200" fmla="*/ 211608 h 1249913"/>
              <a:gd name="connsiteX1-201" fmla="*/ 1097397 w 1237146"/>
              <a:gd name="connsiteY1-202" fmla="*/ 596032 h 1249913"/>
              <a:gd name="connsiteX2-203" fmla="*/ 1236586 w 1237146"/>
              <a:gd name="connsiteY2-204" fmla="*/ 950376 h 1249913"/>
              <a:gd name="connsiteX3-205" fmla="*/ 1022945 w 1237146"/>
              <a:gd name="connsiteY3-206" fmla="*/ 1163807 h 1249913"/>
              <a:gd name="connsiteX4-207" fmla="*/ 579120 w 1237146"/>
              <a:gd name="connsiteY4-208" fmla="*/ 1241579 h 1249913"/>
              <a:gd name="connsiteX5-209" fmla="*/ 154305 w 1237146"/>
              <a:gd name="connsiteY5-210" fmla="*/ 1202527 h 1249913"/>
              <a:gd name="connsiteX6-211" fmla="*/ 0 w 1237146"/>
              <a:gd name="connsiteY6-212" fmla="*/ 843434 h 1249913"/>
              <a:gd name="connsiteX7-213" fmla="*/ 66675 w 1237146"/>
              <a:gd name="connsiteY7-214" fmla="*/ 431002 h 1249913"/>
              <a:gd name="connsiteX8-215" fmla="*/ 155258 w 1237146"/>
              <a:gd name="connsiteY8-216" fmla="*/ 26189 h 1249913"/>
              <a:gd name="connsiteX9-217" fmla="*/ 551498 w 1237146"/>
              <a:gd name="connsiteY9-218" fmla="*/ 64289 h 1249913"/>
              <a:gd name="connsiteX10-219" fmla="*/ 1042418 w 1237146"/>
              <a:gd name="connsiteY10-220" fmla="*/ 211608 h 1249913"/>
              <a:gd name="connsiteX0-221" fmla="*/ 1042418 w 1237146"/>
              <a:gd name="connsiteY0-222" fmla="*/ 231771 h 1270076"/>
              <a:gd name="connsiteX1-223" fmla="*/ 1097397 w 1237146"/>
              <a:gd name="connsiteY1-224" fmla="*/ 616195 h 1270076"/>
              <a:gd name="connsiteX2-225" fmla="*/ 1236586 w 1237146"/>
              <a:gd name="connsiteY2-226" fmla="*/ 970539 h 1270076"/>
              <a:gd name="connsiteX3-227" fmla="*/ 1022945 w 1237146"/>
              <a:gd name="connsiteY3-228" fmla="*/ 1183970 h 1270076"/>
              <a:gd name="connsiteX4-229" fmla="*/ 579120 w 1237146"/>
              <a:gd name="connsiteY4-230" fmla="*/ 1261742 h 1270076"/>
              <a:gd name="connsiteX5-231" fmla="*/ 154305 w 1237146"/>
              <a:gd name="connsiteY5-232" fmla="*/ 1222690 h 1270076"/>
              <a:gd name="connsiteX6-233" fmla="*/ 0 w 1237146"/>
              <a:gd name="connsiteY6-234" fmla="*/ 863597 h 1270076"/>
              <a:gd name="connsiteX7-235" fmla="*/ 66675 w 1237146"/>
              <a:gd name="connsiteY7-236" fmla="*/ 451165 h 1270076"/>
              <a:gd name="connsiteX8-237" fmla="*/ 127082 w 1237146"/>
              <a:gd name="connsiteY8-238" fmla="*/ 22557 h 1270076"/>
              <a:gd name="connsiteX9-239" fmla="*/ 551498 w 1237146"/>
              <a:gd name="connsiteY9-240" fmla="*/ 84452 h 1270076"/>
              <a:gd name="connsiteX10-241" fmla="*/ 1042418 w 1237146"/>
              <a:gd name="connsiteY10-242" fmla="*/ 231771 h 1270076"/>
              <a:gd name="connsiteX0-243" fmla="*/ 1044589 w 1239317"/>
              <a:gd name="connsiteY0-244" fmla="*/ 231771 h 1270076"/>
              <a:gd name="connsiteX1-245" fmla="*/ 1099568 w 1239317"/>
              <a:gd name="connsiteY1-246" fmla="*/ 616195 h 1270076"/>
              <a:gd name="connsiteX2-247" fmla="*/ 1238757 w 1239317"/>
              <a:gd name="connsiteY2-248" fmla="*/ 970539 h 1270076"/>
              <a:gd name="connsiteX3-249" fmla="*/ 1025116 w 1239317"/>
              <a:gd name="connsiteY3-250" fmla="*/ 1183970 h 1270076"/>
              <a:gd name="connsiteX4-251" fmla="*/ 581291 w 1239317"/>
              <a:gd name="connsiteY4-252" fmla="*/ 1261742 h 1270076"/>
              <a:gd name="connsiteX5-253" fmla="*/ 156476 w 1239317"/>
              <a:gd name="connsiteY5-254" fmla="*/ 1222690 h 1270076"/>
              <a:gd name="connsiteX6-255" fmla="*/ 2171 w 1239317"/>
              <a:gd name="connsiteY6-256" fmla="*/ 863597 h 1270076"/>
              <a:gd name="connsiteX7-257" fmla="*/ 68846 w 1239317"/>
              <a:gd name="connsiteY7-258" fmla="*/ 446406 h 1270076"/>
              <a:gd name="connsiteX8-259" fmla="*/ 129253 w 1239317"/>
              <a:gd name="connsiteY8-260" fmla="*/ 22557 h 1270076"/>
              <a:gd name="connsiteX9-261" fmla="*/ 553669 w 1239317"/>
              <a:gd name="connsiteY9-262" fmla="*/ 84452 h 1270076"/>
              <a:gd name="connsiteX10-263" fmla="*/ 1044589 w 1239317"/>
              <a:gd name="connsiteY10-264" fmla="*/ 231771 h 1270076"/>
              <a:gd name="connsiteX0-265" fmla="*/ 1043635 w 1238363"/>
              <a:gd name="connsiteY0-266" fmla="*/ 231771 h 1270076"/>
              <a:gd name="connsiteX1-267" fmla="*/ 1098614 w 1238363"/>
              <a:gd name="connsiteY1-268" fmla="*/ 616195 h 1270076"/>
              <a:gd name="connsiteX2-269" fmla="*/ 1237803 w 1238363"/>
              <a:gd name="connsiteY2-270" fmla="*/ 970539 h 1270076"/>
              <a:gd name="connsiteX3-271" fmla="*/ 1024162 w 1238363"/>
              <a:gd name="connsiteY3-272" fmla="*/ 1183970 h 1270076"/>
              <a:gd name="connsiteX4-273" fmla="*/ 580337 w 1238363"/>
              <a:gd name="connsiteY4-274" fmla="*/ 1261742 h 1270076"/>
              <a:gd name="connsiteX5-275" fmla="*/ 155522 w 1238363"/>
              <a:gd name="connsiteY5-276" fmla="*/ 1222690 h 1270076"/>
              <a:gd name="connsiteX6-277" fmla="*/ 1217 w 1238363"/>
              <a:gd name="connsiteY6-278" fmla="*/ 863597 h 1270076"/>
              <a:gd name="connsiteX7-279" fmla="*/ 84798 w 1238363"/>
              <a:gd name="connsiteY7-280" fmla="*/ 455924 h 1270076"/>
              <a:gd name="connsiteX8-281" fmla="*/ 128299 w 1238363"/>
              <a:gd name="connsiteY8-282" fmla="*/ 22557 h 1270076"/>
              <a:gd name="connsiteX9-283" fmla="*/ 552715 w 1238363"/>
              <a:gd name="connsiteY9-284" fmla="*/ 84452 h 1270076"/>
              <a:gd name="connsiteX10-285" fmla="*/ 1043635 w 1238363"/>
              <a:gd name="connsiteY10-286" fmla="*/ 231771 h 1270076"/>
              <a:gd name="connsiteX0-287" fmla="*/ 1054765 w 1249493"/>
              <a:gd name="connsiteY0-288" fmla="*/ 231771 h 1268524"/>
              <a:gd name="connsiteX1-289" fmla="*/ 1109744 w 1249493"/>
              <a:gd name="connsiteY1-290" fmla="*/ 616195 h 1268524"/>
              <a:gd name="connsiteX2-291" fmla="*/ 1248933 w 1249493"/>
              <a:gd name="connsiteY2-292" fmla="*/ 970539 h 1268524"/>
              <a:gd name="connsiteX3-293" fmla="*/ 1035292 w 1249493"/>
              <a:gd name="connsiteY3-294" fmla="*/ 1183970 h 1268524"/>
              <a:gd name="connsiteX4-295" fmla="*/ 591467 w 1249493"/>
              <a:gd name="connsiteY4-296" fmla="*/ 1261742 h 1268524"/>
              <a:gd name="connsiteX5-297" fmla="*/ 166652 w 1249493"/>
              <a:gd name="connsiteY5-298" fmla="*/ 1222690 h 1268524"/>
              <a:gd name="connsiteX6-299" fmla="*/ 1076 w 1249493"/>
              <a:gd name="connsiteY6-300" fmla="*/ 892150 h 1268524"/>
              <a:gd name="connsiteX7-301" fmla="*/ 95928 w 1249493"/>
              <a:gd name="connsiteY7-302" fmla="*/ 455924 h 1268524"/>
              <a:gd name="connsiteX8-303" fmla="*/ 139429 w 1249493"/>
              <a:gd name="connsiteY8-304" fmla="*/ 22557 h 1268524"/>
              <a:gd name="connsiteX9-305" fmla="*/ 563845 w 1249493"/>
              <a:gd name="connsiteY9-306" fmla="*/ 84452 h 1268524"/>
              <a:gd name="connsiteX10-307" fmla="*/ 1054765 w 1249493"/>
              <a:gd name="connsiteY10-308" fmla="*/ 231771 h 1268524"/>
              <a:gd name="connsiteX0-309" fmla="*/ 1054923 w 1249651"/>
              <a:gd name="connsiteY0-310" fmla="*/ 231771 h 1277655"/>
              <a:gd name="connsiteX1-311" fmla="*/ 1109902 w 1249651"/>
              <a:gd name="connsiteY1-312" fmla="*/ 616195 h 1277655"/>
              <a:gd name="connsiteX2-313" fmla="*/ 1249091 w 1249651"/>
              <a:gd name="connsiteY2-314" fmla="*/ 970539 h 1277655"/>
              <a:gd name="connsiteX3-315" fmla="*/ 1035450 w 1249651"/>
              <a:gd name="connsiteY3-316" fmla="*/ 1183970 h 1277655"/>
              <a:gd name="connsiteX4-317" fmla="*/ 591625 w 1249651"/>
              <a:gd name="connsiteY4-318" fmla="*/ 1261742 h 1277655"/>
              <a:gd name="connsiteX5-319" fmla="*/ 172445 w 1249651"/>
              <a:gd name="connsiteY5-320" fmla="*/ 1240139 h 1277655"/>
              <a:gd name="connsiteX6-321" fmla="*/ 1234 w 1249651"/>
              <a:gd name="connsiteY6-322" fmla="*/ 892150 h 1277655"/>
              <a:gd name="connsiteX7-323" fmla="*/ 96086 w 1249651"/>
              <a:gd name="connsiteY7-324" fmla="*/ 455924 h 1277655"/>
              <a:gd name="connsiteX8-325" fmla="*/ 139587 w 1249651"/>
              <a:gd name="connsiteY8-326" fmla="*/ 22557 h 1277655"/>
              <a:gd name="connsiteX9-327" fmla="*/ 564003 w 1249651"/>
              <a:gd name="connsiteY9-328" fmla="*/ 84452 h 1277655"/>
              <a:gd name="connsiteX10-329" fmla="*/ 1054923 w 1249651"/>
              <a:gd name="connsiteY10-330" fmla="*/ 231771 h 1277655"/>
              <a:gd name="connsiteX0-331" fmla="*/ 1054923 w 1249647"/>
              <a:gd name="connsiteY0-332" fmla="*/ 231771 h 1280227"/>
              <a:gd name="connsiteX1-333" fmla="*/ 1109902 w 1249647"/>
              <a:gd name="connsiteY1-334" fmla="*/ 616195 h 1280227"/>
              <a:gd name="connsiteX2-335" fmla="*/ 1249091 w 1249647"/>
              <a:gd name="connsiteY2-336" fmla="*/ 970539 h 1280227"/>
              <a:gd name="connsiteX3-337" fmla="*/ 1035450 w 1249647"/>
              <a:gd name="connsiteY3-338" fmla="*/ 1183970 h 1280227"/>
              <a:gd name="connsiteX4-339" fmla="*/ 597260 w 1249647"/>
              <a:gd name="connsiteY4-340" fmla="*/ 1266501 h 1280227"/>
              <a:gd name="connsiteX5-341" fmla="*/ 172445 w 1249647"/>
              <a:gd name="connsiteY5-342" fmla="*/ 1240139 h 1280227"/>
              <a:gd name="connsiteX6-343" fmla="*/ 1234 w 1249647"/>
              <a:gd name="connsiteY6-344" fmla="*/ 892150 h 1280227"/>
              <a:gd name="connsiteX7-345" fmla="*/ 96086 w 1249647"/>
              <a:gd name="connsiteY7-346" fmla="*/ 455924 h 1280227"/>
              <a:gd name="connsiteX8-347" fmla="*/ 139587 w 1249647"/>
              <a:gd name="connsiteY8-348" fmla="*/ 22557 h 1280227"/>
              <a:gd name="connsiteX9-349" fmla="*/ 564003 w 1249647"/>
              <a:gd name="connsiteY9-350" fmla="*/ 84452 h 1280227"/>
              <a:gd name="connsiteX10-351" fmla="*/ 1054923 w 1249647"/>
              <a:gd name="connsiteY10-352" fmla="*/ 231771 h 1280227"/>
              <a:gd name="connsiteX0-1-1" fmla="*/ 1062511 w 1249647"/>
              <a:gd name="connsiteY0-2-2" fmla="*/ 159005 h 1278664"/>
              <a:gd name="connsiteX1-3-3" fmla="*/ 1109902 w 1249647"/>
              <a:gd name="connsiteY1-4-4" fmla="*/ 614632 h 1278664"/>
              <a:gd name="connsiteX2-5-5" fmla="*/ 1249091 w 1249647"/>
              <a:gd name="connsiteY2-6-6" fmla="*/ 968976 h 1278664"/>
              <a:gd name="connsiteX3-7-7" fmla="*/ 1035450 w 1249647"/>
              <a:gd name="connsiteY3-8-8" fmla="*/ 1182407 h 1278664"/>
              <a:gd name="connsiteX4-9-9" fmla="*/ 597260 w 1249647"/>
              <a:gd name="connsiteY4-10-10" fmla="*/ 1264938 h 1278664"/>
              <a:gd name="connsiteX5-11-11" fmla="*/ 172445 w 1249647"/>
              <a:gd name="connsiteY5-12-12" fmla="*/ 1238576 h 1278664"/>
              <a:gd name="connsiteX6-13-13" fmla="*/ 1234 w 1249647"/>
              <a:gd name="connsiteY6-14-14" fmla="*/ 890587 h 1278664"/>
              <a:gd name="connsiteX7-15-15" fmla="*/ 96086 w 1249647"/>
              <a:gd name="connsiteY7-16-16" fmla="*/ 454361 h 1278664"/>
              <a:gd name="connsiteX8-17-17" fmla="*/ 139587 w 1249647"/>
              <a:gd name="connsiteY8-18-18" fmla="*/ 20994 h 1278664"/>
              <a:gd name="connsiteX9-19-19" fmla="*/ 564003 w 1249647"/>
              <a:gd name="connsiteY9-20-20" fmla="*/ 82889 h 1278664"/>
              <a:gd name="connsiteX10-21-21" fmla="*/ 1062511 w 1249647"/>
              <a:gd name="connsiteY10-22-22" fmla="*/ 159005 h 1278664"/>
              <a:gd name="connsiteX0-23-23" fmla="*/ 1062511 w 1249647"/>
              <a:gd name="connsiteY0-24-24" fmla="*/ 162373 h 1282032"/>
              <a:gd name="connsiteX1-25-25" fmla="*/ 1109902 w 1249647"/>
              <a:gd name="connsiteY1-26-26" fmla="*/ 618000 h 1282032"/>
              <a:gd name="connsiteX2-27-27" fmla="*/ 1249091 w 1249647"/>
              <a:gd name="connsiteY2-28-28" fmla="*/ 972344 h 1282032"/>
              <a:gd name="connsiteX3-29-29" fmla="*/ 1035450 w 1249647"/>
              <a:gd name="connsiteY3-30-30" fmla="*/ 1185775 h 1282032"/>
              <a:gd name="connsiteX4-31-31" fmla="*/ 597260 w 1249647"/>
              <a:gd name="connsiteY4-32-32" fmla="*/ 1268306 h 1282032"/>
              <a:gd name="connsiteX5-33-33" fmla="*/ 172445 w 1249647"/>
              <a:gd name="connsiteY5-34-34" fmla="*/ 1241944 h 1282032"/>
              <a:gd name="connsiteX6-35-35" fmla="*/ 1234 w 1249647"/>
              <a:gd name="connsiteY6-36-36" fmla="*/ 893955 h 1282032"/>
              <a:gd name="connsiteX7-37-37" fmla="*/ 96086 w 1249647"/>
              <a:gd name="connsiteY7-38-38" fmla="*/ 457729 h 1282032"/>
              <a:gd name="connsiteX8-39-39" fmla="*/ 139587 w 1249647"/>
              <a:gd name="connsiteY8-40-40" fmla="*/ 24362 h 1282032"/>
              <a:gd name="connsiteX9-41-41" fmla="*/ 586768 w 1249647"/>
              <a:gd name="connsiteY9-42-42" fmla="*/ 64896 h 1282032"/>
              <a:gd name="connsiteX10-43-43" fmla="*/ 1062511 w 1249647"/>
              <a:gd name="connsiteY10-44-44" fmla="*/ 162373 h 1282032"/>
              <a:gd name="connsiteX0-45-45" fmla="*/ 1062511 w 1249647"/>
              <a:gd name="connsiteY0-46-46" fmla="*/ 170978 h 1290637"/>
              <a:gd name="connsiteX1-47-47" fmla="*/ 1109902 w 1249647"/>
              <a:gd name="connsiteY1-48-48" fmla="*/ 626605 h 1290637"/>
              <a:gd name="connsiteX2-49-49" fmla="*/ 1249091 w 1249647"/>
              <a:gd name="connsiteY2-50-50" fmla="*/ 980949 h 1290637"/>
              <a:gd name="connsiteX3-51-51" fmla="*/ 1035450 w 1249647"/>
              <a:gd name="connsiteY3-52-52" fmla="*/ 1194380 h 1290637"/>
              <a:gd name="connsiteX4-53-53" fmla="*/ 597260 w 1249647"/>
              <a:gd name="connsiteY4-54-54" fmla="*/ 1276911 h 1290637"/>
              <a:gd name="connsiteX5-55-55" fmla="*/ 172445 w 1249647"/>
              <a:gd name="connsiteY5-56-56" fmla="*/ 1250549 h 1290637"/>
              <a:gd name="connsiteX6-57-57" fmla="*/ 1234 w 1249647"/>
              <a:gd name="connsiteY6-58-58" fmla="*/ 902560 h 1290637"/>
              <a:gd name="connsiteX7-59-59" fmla="*/ 96086 w 1249647"/>
              <a:gd name="connsiteY7-60-60" fmla="*/ 466334 h 1290637"/>
              <a:gd name="connsiteX8-61-61" fmla="*/ 139587 w 1249647"/>
              <a:gd name="connsiteY8-62-62" fmla="*/ 32967 h 1290637"/>
              <a:gd name="connsiteX9-63-63" fmla="*/ 591827 w 1249647"/>
              <a:gd name="connsiteY9-64-64" fmla="*/ 37900 h 1290637"/>
              <a:gd name="connsiteX10-65-65" fmla="*/ 1062511 w 1249647"/>
              <a:gd name="connsiteY10-66-66" fmla="*/ 170978 h 1290637"/>
              <a:gd name="connsiteX0-67-67" fmla="*/ 1062511 w 1249647"/>
              <a:gd name="connsiteY0-68-68" fmla="*/ 177936 h 1297595"/>
              <a:gd name="connsiteX1-69-69" fmla="*/ 1109902 w 1249647"/>
              <a:gd name="connsiteY1-70-70" fmla="*/ 633563 h 1297595"/>
              <a:gd name="connsiteX2-71-71" fmla="*/ 1249091 w 1249647"/>
              <a:gd name="connsiteY2-72-72" fmla="*/ 987907 h 1297595"/>
              <a:gd name="connsiteX3-73-73" fmla="*/ 1035450 w 1249647"/>
              <a:gd name="connsiteY3-74-74" fmla="*/ 1201338 h 1297595"/>
              <a:gd name="connsiteX4-75-75" fmla="*/ 597260 w 1249647"/>
              <a:gd name="connsiteY4-76-76" fmla="*/ 1283869 h 1297595"/>
              <a:gd name="connsiteX5-77-77" fmla="*/ 172445 w 1249647"/>
              <a:gd name="connsiteY5-78-78" fmla="*/ 1257507 h 1297595"/>
              <a:gd name="connsiteX6-79-79" fmla="*/ 1234 w 1249647"/>
              <a:gd name="connsiteY6-80-80" fmla="*/ 909518 h 1297595"/>
              <a:gd name="connsiteX7-81-81" fmla="*/ 96086 w 1249647"/>
              <a:gd name="connsiteY7-82-82" fmla="*/ 473292 h 1297595"/>
              <a:gd name="connsiteX8-83-83" fmla="*/ 139587 w 1249647"/>
              <a:gd name="connsiteY8-84-84" fmla="*/ 39925 h 1297595"/>
              <a:gd name="connsiteX9-85-85" fmla="*/ 604474 w 1249647"/>
              <a:gd name="connsiteY9-86-86" fmla="*/ 26345 h 1297595"/>
              <a:gd name="connsiteX10-87-87" fmla="*/ 1062511 w 1249647"/>
              <a:gd name="connsiteY10-88-88" fmla="*/ 177936 h 1297595"/>
              <a:gd name="connsiteX0-89-89" fmla="*/ 1062511 w 1249647"/>
              <a:gd name="connsiteY0-90-90" fmla="*/ 190826 h 1310485"/>
              <a:gd name="connsiteX1-91-91" fmla="*/ 1109902 w 1249647"/>
              <a:gd name="connsiteY1-92-92" fmla="*/ 646453 h 1310485"/>
              <a:gd name="connsiteX2-93-93" fmla="*/ 1249091 w 1249647"/>
              <a:gd name="connsiteY2-94-94" fmla="*/ 1000797 h 1310485"/>
              <a:gd name="connsiteX3-95-95" fmla="*/ 1035450 w 1249647"/>
              <a:gd name="connsiteY3-96-96" fmla="*/ 1214228 h 1310485"/>
              <a:gd name="connsiteX4-97-97" fmla="*/ 597260 w 1249647"/>
              <a:gd name="connsiteY4-98-98" fmla="*/ 1296759 h 1310485"/>
              <a:gd name="connsiteX5-99-99" fmla="*/ 172445 w 1249647"/>
              <a:gd name="connsiteY5-100-100" fmla="*/ 1270397 h 1310485"/>
              <a:gd name="connsiteX6-101-101" fmla="*/ 1234 w 1249647"/>
              <a:gd name="connsiteY6-102-102" fmla="*/ 922408 h 1310485"/>
              <a:gd name="connsiteX7-103-103" fmla="*/ 96086 w 1249647"/>
              <a:gd name="connsiteY7-104-104" fmla="*/ 486182 h 1310485"/>
              <a:gd name="connsiteX8-105-105" fmla="*/ 139587 w 1249647"/>
              <a:gd name="connsiteY8-106-106" fmla="*/ 52815 h 1310485"/>
              <a:gd name="connsiteX9-107-107" fmla="*/ 604474 w 1249647"/>
              <a:gd name="connsiteY9-108-108" fmla="*/ 39235 h 1310485"/>
              <a:gd name="connsiteX10-109-109" fmla="*/ 1062511 w 1249647"/>
              <a:gd name="connsiteY10-110-110" fmla="*/ 190826 h 1310485"/>
            </a:gdLst>
            <a:ahLst/>
            <a:cxnLst>
              <a:cxn ang="0">
                <a:pos x="connsiteX0-1-1" y="connsiteY0-2-2"/>
              </a:cxn>
              <a:cxn ang="0">
                <a:pos x="connsiteX1-3-3" y="connsiteY1-4-4"/>
              </a:cxn>
              <a:cxn ang="0">
                <a:pos x="connsiteX2-5-5" y="connsiteY2-6-6"/>
              </a:cxn>
              <a:cxn ang="0">
                <a:pos x="connsiteX3-7-7" y="connsiteY3-8-8"/>
              </a:cxn>
              <a:cxn ang="0">
                <a:pos x="connsiteX4-9-9" y="connsiteY4-10-10"/>
              </a:cxn>
              <a:cxn ang="0">
                <a:pos x="connsiteX5-11-11" y="connsiteY5-12-12"/>
              </a:cxn>
              <a:cxn ang="0">
                <a:pos x="connsiteX6-13-13" y="connsiteY6-14-14"/>
              </a:cxn>
              <a:cxn ang="0">
                <a:pos x="connsiteX7-15-15" y="connsiteY7-16-16"/>
              </a:cxn>
              <a:cxn ang="0">
                <a:pos x="connsiteX8-17-17" y="connsiteY8-18-18"/>
              </a:cxn>
              <a:cxn ang="0">
                <a:pos x="connsiteX9-19-19" y="connsiteY9-20-20"/>
              </a:cxn>
              <a:cxn ang="0">
                <a:pos x="connsiteX10-21-21" y="connsiteY10-22-22"/>
              </a:cxn>
            </a:cxnLst>
            <a:rect l="l" t="t" r="r" b="b"/>
            <a:pathLst>
              <a:path w="1249647" h="1310485">
                <a:moveTo>
                  <a:pt x="1062511" y="190826"/>
                </a:moveTo>
                <a:cubicBezTo>
                  <a:pt x="1130138" y="259406"/>
                  <a:pt x="1032750" y="528343"/>
                  <a:pt x="1109902" y="646453"/>
                </a:cubicBezTo>
                <a:cubicBezTo>
                  <a:pt x="1188007" y="763611"/>
                  <a:pt x="1240519" y="874115"/>
                  <a:pt x="1249091" y="1000797"/>
                </a:cubicBezTo>
                <a:cubicBezTo>
                  <a:pt x="1258616" y="1127480"/>
                  <a:pt x="1144088" y="1164901"/>
                  <a:pt x="1035450" y="1214228"/>
                </a:cubicBezTo>
                <a:cubicBezTo>
                  <a:pt x="926812" y="1263555"/>
                  <a:pt x="741094" y="1287398"/>
                  <a:pt x="597260" y="1296759"/>
                </a:cubicBezTo>
                <a:cubicBezTo>
                  <a:pt x="453426" y="1306121"/>
                  <a:pt x="271783" y="1332789"/>
                  <a:pt x="172445" y="1270397"/>
                </a:cubicBezTo>
                <a:cubicBezTo>
                  <a:pt x="73107" y="1208005"/>
                  <a:pt x="13960" y="1053110"/>
                  <a:pt x="1234" y="922408"/>
                </a:cubicBezTo>
                <a:cubicBezTo>
                  <a:pt x="-11492" y="791706"/>
                  <a:pt x="77988" y="639534"/>
                  <a:pt x="96086" y="486182"/>
                </a:cubicBezTo>
                <a:cubicBezTo>
                  <a:pt x="115136" y="331877"/>
                  <a:pt x="58624" y="116633"/>
                  <a:pt x="139587" y="52815"/>
                </a:cubicBezTo>
                <a:cubicBezTo>
                  <a:pt x="220549" y="-11955"/>
                  <a:pt x="443065" y="-17945"/>
                  <a:pt x="604474" y="39235"/>
                </a:cubicBezTo>
                <a:cubicBezTo>
                  <a:pt x="765883" y="96415"/>
                  <a:pt x="995836" y="122246"/>
                  <a:pt x="1062511" y="190826"/>
                </a:cubicBezTo>
                <a:close/>
              </a:path>
            </a:pathLst>
          </a:custGeom>
          <a:solidFill>
            <a:srgbClr val="9BB9F6">
              <a:alpha val="50000"/>
            </a:srgbClr>
          </a:solidFill>
          <a:ln w="9525" cap="flat">
            <a:noFill/>
            <a:prstDash val="solid"/>
            <a:miter/>
          </a:ln>
        </p:spPr>
        <p:txBody>
          <a:bodyPr rtlCol="0" anchor="ctr"/>
          <a:lstStyle/>
          <a:p>
            <a:endParaRPr lang="zh-CN" altLang="en-US" dirty="0"/>
          </a:p>
        </p:txBody>
      </p:sp>
      <p:sp>
        <p:nvSpPr>
          <p:cNvPr id="4" name="任意多边形: 形状 3"/>
          <p:cNvSpPr/>
          <p:nvPr userDrawn="1"/>
        </p:nvSpPr>
        <p:spPr>
          <a:xfrm>
            <a:off x="10674418" y="1"/>
            <a:ext cx="1517582" cy="5897435"/>
          </a:xfrm>
          <a:custGeom>
            <a:avLst/>
            <a:gdLst>
              <a:gd name="connsiteX0" fmla="*/ 1064653 w 1517582"/>
              <a:gd name="connsiteY0" fmla="*/ 0 h 5897435"/>
              <a:gd name="connsiteX1" fmla="*/ 1517582 w 1517582"/>
              <a:gd name="connsiteY1" fmla="*/ 0 h 5897435"/>
              <a:gd name="connsiteX2" fmla="*/ 1517582 w 1517582"/>
              <a:gd name="connsiteY2" fmla="*/ 5897435 h 5897435"/>
              <a:gd name="connsiteX3" fmla="*/ 0 w 1517582"/>
              <a:gd name="connsiteY3" fmla="*/ 5897435 h 5897435"/>
              <a:gd name="connsiteX4" fmla="*/ 0 w 1517582"/>
              <a:gd name="connsiteY4" fmla="*/ 5897434 h 5897435"/>
              <a:gd name="connsiteX5" fmla="*/ 1487534 w 1517582"/>
              <a:gd name="connsiteY5" fmla="*/ 5897434 h 5897435"/>
              <a:gd name="connsiteX6" fmla="*/ 488636 w 1517582"/>
              <a:gd name="connsiteY6" fmla="*/ 2534474 h 5897435"/>
              <a:gd name="connsiteX7" fmla="*/ 935676 w 1517582"/>
              <a:gd name="connsiteY7" fmla="*/ 136714 h 5897435"/>
              <a:gd name="connsiteX8" fmla="*/ 1044148 w 1517582"/>
              <a:gd name="connsiteY8" fmla="*/ 26465 h 589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7582" h="5897435">
                <a:moveTo>
                  <a:pt x="1064653" y="0"/>
                </a:moveTo>
                <a:lnTo>
                  <a:pt x="1517582" y="0"/>
                </a:lnTo>
                <a:lnTo>
                  <a:pt x="1517582" y="5897435"/>
                </a:lnTo>
                <a:lnTo>
                  <a:pt x="0" y="5897435"/>
                </a:lnTo>
                <a:lnTo>
                  <a:pt x="0" y="5897434"/>
                </a:lnTo>
                <a:lnTo>
                  <a:pt x="1487534" y="5897434"/>
                </a:lnTo>
                <a:cubicBezTo>
                  <a:pt x="1479688" y="5196394"/>
                  <a:pt x="1573442" y="4078794"/>
                  <a:pt x="488636" y="2534474"/>
                </a:cubicBezTo>
                <a:cubicBezTo>
                  <a:pt x="200233" y="1965514"/>
                  <a:pt x="-53767" y="1142554"/>
                  <a:pt x="935676" y="136714"/>
                </a:cubicBezTo>
                <a:cubicBezTo>
                  <a:pt x="974999" y="101154"/>
                  <a:pt x="1011100" y="64318"/>
                  <a:pt x="1044148" y="26465"/>
                </a:cubicBezTo>
                <a:close/>
              </a:path>
            </a:pathLst>
          </a:custGeom>
          <a:gradFill>
            <a:gsLst>
              <a:gs pos="0">
                <a:srgbClr val="6D4DAE"/>
              </a:gs>
              <a:gs pos="100000">
                <a:srgbClr val="412F68"/>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p:cNvSpPr/>
          <p:nvPr userDrawn="1"/>
        </p:nvSpPr>
        <p:spPr>
          <a:xfrm flipH="1" flipV="1">
            <a:off x="0" y="0"/>
            <a:ext cx="1487534" cy="6858000"/>
          </a:xfrm>
          <a:custGeom>
            <a:avLst/>
            <a:gdLst>
              <a:gd name="connsiteX0" fmla="*/ 1487534 w 1487534"/>
              <a:gd name="connsiteY0" fmla="*/ 6858000 h 6858000"/>
              <a:gd name="connsiteX1" fmla="*/ 152400 w 1487534"/>
              <a:gd name="connsiteY1" fmla="*/ 6858000 h 6858000"/>
              <a:gd name="connsiteX2" fmla="*/ 551858 w 1487534"/>
              <a:gd name="connsiteY2" fmla="*/ 5760720 h 6858000"/>
              <a:gd name="connsiteX3" fmla="*/ 998898 w 1487534"/>
              <a:gd name="connsiteY3" fmla="*/ 3362960 h 6858000"/>
              <a:gd name="connsiteX4" fmla="*/ 0 w 1487534"/>
              <a:gd name="connsiteY4" fmla="*/ 0 h 6858000"/>
              <a:gd name="connsiteX5" fmla="*/ 1487534 w 148753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7534" h="6858000">
                <a:moveTo>
                  <a:pt x="1487534" y="6858000"/>
                </a:moveTo>
                <a:lnTo>
                  <a:pt x="152400" y="6858000"/>
                </a:lnTo>
                <a:cubicBezTo>
                  <a:pt x="102136" y="6517640"/>
                  <a:pt x="192335" y="6085840"/>
                  <a:pt x="551858" y="5760720"/>
                </a:cubicBezTo>
                <a:cubicBezTo>
                  <a:pt x="1541301" y="4754880"/>
                  <a:pt x="1287301" y="3931920"/>
                  <a:pt x="998898" y="3362960"/>
                </a:cubicBezTo>
                <a:cubicBezTo>
                  <a:pt x="-85908" y="1818640"/>
                  <a:pt x="7846" y="701040"/>
                  <a:pt x="0" y="0"/>
                </a:cubicBezTo>
                <a:lnTo>
                  <a:pt x="1487534" y="0"/>
                </a:lnTo>
                <a:close/>
              </a:path>
            </a:pathLst>
          </a:custGeom>
          <a:gradFill flip="none" rotWithShape="1">
            <a:gsLst>
              <a:gs pos="0">
                <a:srgbClr val="6D4DAE"/>
              </a:gs>
              <a:gs pos="100000">
                <a:srgbClr val="412F68"/>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6" name="图片 5" descr="图片包含 游戏机, 物体, 钟表, 伞&#10;&#10;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3845" y="143724"/>
            <a:ext cx="1297117" cy="966220"/>
          </a:xfrm>
          <a:prstGeom prst="rect">
            <a:avLst/>
          </a:prstGeom>
        </p:spPr>
      </p:pic>
      <p:pic>
        <p:nvPicPr>
          <p:cNvPr id="7" name="图片 6" descr="图片包含 游戏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4198" y="4884515"/>
            <a:ext cx="1287802" cy="2254465"/>
          </a:xfrm>
          <a:prstGeom prst="rect">
            <a:avLst/>
          </a:prstGeom>
        </p:spPr>
      </p:pic>
      <p:grpSp>
        <p:nvGrpSpPr>
          <p:cNvPr id="8" name="组合 7"/>
          <p:cNvGrpSpPr/>
          <p:nvPr userDrawn="1"/>
        </p:nvGrpSpPr>
        <p:grpSpPr>
          <a:xfrm rot="398206">
            <a:off x="59345" y="5181847"/>
            <a:ext cx="1345104" cy="1843584"/>
            <a:chOff x="2209795" y="-887035"/>
            <a:chExt cx="4663449" cy="6391669"/>
          </a:xfrm>
        </p:grpSpPr>
        <p:pic>
          <p:nvPicPr>
            <p:cNvPr id="9" name="图片 8" descr="图片包含 游戏机&#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209795" y="-887035"/>
              <a:ext cx="4663449" cy="6391669"/>
            </a:xfrm>
            <a:prstGeom prst="rect">
              <a:avLst/>
            </a:prstGeom>
          </p:spPr>
        </p:pic>
        <p:pic>
          <p:nvPicPr>
            <p:cNvPr id="10" name="图片 9" descr="图片包含 游戏机, 钟表&#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380230" y="2567280"/>
              <a:ext cx="1591059" cy="1581915"/>
            </a:xfrm>
            <a:prstGeom prst="rect">
              <a:avLst/>
            </a:prstGeom>
          </p:spPr>
        </p:pic>
      </p:grpSp>
      <p:pic>
        <p:nvPicPr>
          <p:cNvPr id="11" name="图片 10" descr="图片包含 游戏机, 钟表&#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68031" y="1009909"/>
            <a:ext cx="556760" cy="271242"/>
          </a:xfrm>
          <a:prstGeom prst="rect">
            <a:avLst/>
          </a:prstGeom>
        </p:spPr>
      </p:pic>
      <p:pic>
        <p:nvPicPr>
          <p:cNvPr id="12" name="图片 11" descr="卡通人物&#10;&#10;描述已自动生成"/>
          <p:cNvPicPr>
            <a:picLocks noChangeAspect="1"/>
          </p:cNvPicPr>
          <p:nvPr userDrawn="1"/>
        </p:nvPicPr>
        <p:blipFill>
          <a:blip r:embed="rId7">
            <a:extLst>
              <a:ext uri="{28A0092B-C50C-407E-A947-70E740481C1C}">
                <a14:useLocalDpi xmlns:a14="http://schemas.microsoft.com/office/drawing/2010/main" val="0"/>
              </a:ext>
            </a:extLst>
          </a:blip>
          <a:srcRect r="10241"/>
          <a:stretch>
            <a:fillRect/>
          </a:stretch>
        </p:blipFill>
        <p:spPr>
          <a:xfrm>
            <a:off x="10956288" y="1109944"/>
            <a:ext cx="1235712" cy="1095243"/>
          </a:xfrm>
          <a:custGeom>
            <a:avLst/>
            <a:gdLst>
              <a:gd name="connsiteX0" fmla="*/ 0 w 1235712"/>
              <a:gd name="connsiteY0" fmla="*/ 0 h 1095243"/>
              <a:gd name="connsiteX1" fmla="*/ 1235712 w 1235712"/>
              <a:gd name="connsiteY1" fmla="*/ 0 h 1095243"/>
              <a:gd name="connsiteX2" fmla="*/ 1235712 w 1235712"/>
              <a:gd name="connsiteY2" fmla="*/ 1095243 h 1095243"/>
              <a:gd name="connsiteX3" fmla="*/ 0 w 1235712"/>
              <a:gd name="connsiteY3" fmla="*/ 1095243 h 1095243"/>
            </a:gdLst>
            <a:ahLst/>
            <a:cxnLst>
              <a:cxn ang="0">
                <a:pos x="connsiteX0" y="connsiteY0"/>
              </a:cxn>
              <a:cxn ang="0">
                <a:pos x="connsiteX1" y="connsiteY1"/>
              </a:cxn>
              <a:cxn ang="0">
                <a:pos x="connsiteX2" y="connsiteY2"/>
              </a:cxn>
              <a:cxn ang="0">
                <a:pos x="connsiteX3" y="connsiteY3"/>
              </a:cxn>
            </a:cxnLst>
            <a:rect l="l" t="t" r="r" b="b"/>
            <a:pathLst>
              <a:path w="1235712" h="1095243">
                <a:moveTo>
                  <a:pt x="0" y="0"/>
                </a:moveTo>
                <a:lnTo>
                  <a:pt x="1235712" y="0"/>
                </a:lnTo>
                <a:lnTo>
                  <a:pt x="1235712" y="1095243"/>
                </a:lnTo>
                <a:lnTo>
                  <a:pt x="0" y="1095243"/>
                </a:lnTo>
                <a:close/>
              </a:path>
            </a:pathLst>
          </a:custGeom>
        </p:spPr>
      </p:pic>
      <p:pic>
        <p:nvPicPr>
          <p:cNvPr id="13" name="图片 12" descr="图片包含 游戏机, 画, 食物&#10;&#10;描述已自动生成"/>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1005270">
            <a:off x="17268" y="160549"/>
            <a:ext cx="595642" cy="932571"/>
          </a:xfrm>
          <a:prstGeom prst="rect">
            <a:avLst/>
          </a:prstGeom>
        </p:spPr>
      </p:pic>
      <p:pic>
        <p:nvPicPr>
          <p:cNvPr id="20" name="图片 19"/>
          <p:cNvPicPr>
            <a:picLocks noChangeAspect="1"/>
          </p:cNvPicPr>
          <p:nvPr userDrawn="1"/>
        </p:nvPicPr>
        <p:blipFill>
          <a:blip r:embed="rId9"/>
          <a:stretch>
            <a:fillRect/>
          </a:stretch>
        </p:blipFill>
        <p:spPr>
          <a:xfrm>
            <a:off x="1367481" y="4696691"/>
            <a:ext cx="1691400" cy="1691400"/>
          </a:xfrm>
          <a:prstGeom prst="rect">
            <a:avLst/>
          </a:prstGeom>
        </p:spPr>
      </p:pic>
      <p:sp>
        <p:nvSpPr>
          <p:cNvPr id="21" name="矩形 20"/>
          <p:cNvSpPr/>
          <p:nvPr userDrawn="1"/>
        </p:nvSpPr>
        <p:spPr>
          <a:xfrm>
            <a:off x="1995079" y="469909"/>
            <a:ext cx="8633040" cy="667518"/>
          </a:xfrm>
          <a:prstGeom prst="rect">
            <a:avLst/>
          </a:prstGeom>
        </p:spPr>
        <p:txBody>
          <a:bodyPr wrap="none" anchor="ctr" anchorCtr="0">
            <a:normAutofit lnSpcReduction="10000"/>
          </a:bodyPr>
          <a:lstStyle/>
          <a:p>
            <a:pPr marL="0" indent="0" algn="l" defTabSz="914400" rtl="0" eaLnBrk="1" latinLnBrk="0" hangingPunct="1">
              <a:lnSpc>
                <a:spcPct val="110000"/>
              </a:lnSpc>
              <a:spcBef>
                <a:spcPts val="0"/>
              </a:spcBef>
              <a:buFont typeface="Arial" panose="020B0604020202020204" pitchFamily="34" charset="0"/>
              <a:buNone/>
            </a:pPr>
            <a:r>
              <a:rPr lang="zh-CN" altLang="en-US" sz="3600" b="0" kern="1200" spc="300" baseline="0" dirty="0">
                <a:solidFill>
                  <a:srgbClr val="6D4DAE"/>
                </a:solidFill>
                <a:effectLst/>
                <a:latin typeface="+mj-lt"/>
                <a:ea typeface="+mj-ea"/>
                <a:cs typeface="+mn-cs"/>
              </a:rPr>
              <a:t>语法秘籍</a:t>
            </a:r>
            <a:endParaRPr lang="zh-CN" altLang="en-US" sz="3600" b="0" kern="1200" spc="300" baseline="0" dirty="0">
              <a:solidFill>
                <a:srgbClr val="6D4DAE"/>
              </a:solidFill>
              <a:effectLst/>
              <a:latin typeface="+mj-lt"/>
              <a:ea typeface="+mj-ea"/>
              <a:cs typeface="+mn-cs"/>
            </a:endParaRPr>
          </a:p>
        </p:txBody>
      </p:sp>
      <p:sp>
        <p:nvSpPr>
          <p:cNvPr id="22" name="!!文本占位符2"/>
          <p:cNvSpPr>
            <a:spLocks noGrp="1"/>
          </p:cNvSpPr>
          <p:nvPr>
            <p:ph type="body" sz="quarter" idx="13" hasCustomPrompt="1"/>
          </p:nvPr>
        </p:nvSpPr>
        <p:spPr>
          <a:xfrm>
            <a:off x="1850962" y="2010658"/>
            <a:ext cx="8823456" cy="3099636"/>
          </a:xfrm>
          <a:prstGeom prst="rect">
            <a:avLst/>
          </a:prstGeom>
        </p:spPr>
        <p:txBody>
          <a:bodyPr anchor="t" anchorCtr="0"/>
          <a:lstStyle>
            <a:lvl1pPr marL="0" indent="0" algn="l">
              <a:lnSpc>
                <a:spcPct val="130000"/>
              </a:lnSpc>
              <a:spcBef>
                <a:spcPts val="0"/>
              </a:spcBef>
              <a:spcAft>
                <a:spcPts val="0"/>
              </a:spcAft>
              <a:buNone/>
              <a:defRPr sz="2800" b="0">
                <a:solidFill>
                  <a:srgbClr val="412F68"/>
                </a:solidFill>
                <a:latin typeface="+mn-lt"/>
                <a:cs typeface="Segoe UI" panose="020B0502040204020203" pitchFamily="34" charset="0"/>
              </a:defRPr>
            </a:lvl1pPr>
          </a:lstStyle>
          <a:p>
            <a:pPr lvl="0"/>
            <a:r>
              <a:rPr lang="zh-CN" altLang="en-US" dirty="0"/>
              <a:t>正文</a:t>
            </a:r>
            <a:endParaRPr lang="zh-CN" altLang="en-US" dirty="0"/>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71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71000">
                                          <p:cBhvr additive="base">
                                            <p:cTn id="7" dur="1000" fill="hold"/>
                                            <p:tgtEl>
                                              <p:spTgt spid="20"/>
                                            </p:tgtEl>
                                            <p:attrNameLst>
                                              <p:attrName>ppt_x</p:attrName>
                                            </p:attrNameLst>
                                          </p:cBhvr>
                                          <p:tavLst>
                                            <p:tav tm="0">
                                              <p:val>
                                                <p:strVal val="#ppt_x"/>
                                              </p:val>
                                            </p:tav>
                                            <p:tav tm="100000">
                                              <p:val>
                                                <p:strVal val="#ppt_x"/>
                                              </p:val>
                                            </p:tav>
                                          </p:tavLst>
                                        </p:anim>
                                        <p:anim calcmode="lin" valueType="num" p14:bounceEnd="71000">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71000">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14:bounceEnd="71000">
                                          <p:cBhvr additive="base">
                                            <p:cTn id="11" dur="1000" fill="hold"/>
                                            <p:tgtEl>
                                              <p:spTgt spid="17"/>
                                            </p:tgtEl>
                                            <p:attrNameLst>
                                              <p:attrName>ppt_x</p:attrName>
                                            </p:attrNameLst>
                                          </p:cBhvr>
                                          <p:tavLst>
                                            <p:tav tm="0">
                                              <p:val>
                                                <p:strVal val="#ppt_x"/>
                                              </p:val>
                                            </p:tav>
                                            <p:tav tm="100000">
                                              <p:val>
                                                <p:strVal val="#ppt_x"/>
                                              </p:val>
                                            </p:tav>
                                          </p:tavLst>
                                        </p:anim>
                                        <p:anim calcmode="lin" valueType="num" p14:bounceEnd="71000">
                                          <p:cBhvr additive="base">
                                            <p:cTn id="12" dur="1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71000">
                                      <p:stCondLst>
                                        <p:cond delay="250"/>
                                      </p:stCondLst>
                                      <p:childTnLst>
                                        <p:set>
                                          <p:cBhvr>
                                            <p:cTn id="14" dur="1" fill="hold">
                                              <p:stCondLst>
                                                <p:cond delay="0"/>
                                              </p:stCondLst>
                                            </p:cTn>
                                            <p:tgtEl>
                                              <p:spTgt spid="22"/>
                                            </p:tgtEl>
                                            <p:attrNameLst>
                                              <p:attrName>style.visibility</p:attrName>
                                            </p:attrNameLst>
                                          </p:cBhvr>
                                          <p:to>
                                            <p:strVal val="visible"/>
                                          </p:to>
                                        </p:set>
                                        <p:anim calcmode="lin" valueType="num" p14:bounceEnd="71000">
                                          <p:cBhvr additive="base">
                                            <p:cTn id="15" dur="1000" fill="hold"/>
                                            <p:tgtEl>
                                              <p:spTgt spid="22"/>
                                            </p:tgtEl>
                                            <p:attrNameLst>
                                              <p:attrName>ppt_x</p:attrName>
                                            </p:attrNameLst>
                                          </p:cBhvr>
                                          <p:tavLst>
                                            <p:tav tm="0">
                                              <p:val>
                                                <p:strVal val="#ppt_x"/>
                                              </p:val>
                                            </p:tav>
                                            <p:tav tm="100000">
                                              <p:val>
                                                <p:strVal val="#ppt_x"/>
                                              </p:val>
                                            </p:tav>
                                          </p:tavLst>
                                        </p:anim>
                                        <p:anim calcmode="lin" valueType="num" p14:bounceEnd="71000">
                                          <p:cBhvr additive="base">
                                            <p:cTn id="16"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2" grpId="0">
            <p:tmplLst>
              <p:tmpl lvl="0">
                <p:tnLst>
                  <p:par>
                    <p:cTn presetID="2" presetClass="entr" presetSubtype="4" fill="hold" nodeType="with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1000" fill="hold"/>
                            <p:tgtEl>
                              <p:spTgt spid="22"/>
                            </p:tgtEl>
                            <p:attrNameLst>
                              <p:attrName>ppt_x</p:attrName>
                            </p:attrNameLst>
                          </p:cBhvr>
                          <p:tavLst>
                            <p:tav tm="0">
                              <p:val>
                                <p:strVal val="#ppt_x"/>
                              </p:val>
                            </p:tav>
                            <p:tav tm="100000">
                              <p:val>
                                <p:strVal val="#ppt_x"/>
                              </p:val>
                            </p:tav>
                          </p:tavLst>
                        </p:anim>
                        <p:anim calcmode="lin" valueType="num">
                          <p:cBhvr additive="base">
                            <p:cTn dur="1000" fill="hold"/>
                            <p:tgtEl>
                              <p:spTgt spid="22"/>
                            </p:tgtEl>
                            <p:attrNameLst>
                              <p:attrName>ppt_y</p:attrName>
                            </p:attrNameLst>
                          </p:cBhvr>
                          <p:tavLst>
                            <p:tav tm="0">
                              <p:val>
                                <p:strVal val="1+#ppt_h/2"/>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ppt_x"/>
                                              </p:val>
                                            </p:tav>
                                            <p:tav tm="100000">
                                              <p:val>
                                                <p:strVal val="#ppt_x"/>
                                              </p:val>
                                            </p:tav>
                                          </p:tavLst>
                                        </p:anim>
                                        <p:anim calcmode="lin" valueType="num">
                                          <p:cBhvr additive="base">
                                            <p:cTn id="12" dur="1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ppt_x"/>
                                              </p:val>
                                            </p:tav>
                                            <p:tav tm="100000">
                                              <p:val>
                                                <p:strVal val="#ppt_x"/>
                                              </p:val>
                                            </p:tav>
                                          </p:tavLst>
                                        </p:anim>
                                        <p:anim calcmode="lin" valueType="num">
                                          <p:cBhvr additive="base">
                                            <p:cTn id="16"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2" grpId="0">
            <p:tmplLst>
              <p:tmpl lvl="0">
                <p:tnLst>
                  <p:par>
                    <p:cTn presetID="2" presetClass="entr" presetSubtype="4" fill="hold" nodeType="with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1000" fill="hold"/>
                            <p:tgtEl>
                              <p:spTgt spid="22"/>
                            </p:tgtEl>
                            <p:attrNameLst>
                              <p:attrName>ppt_x</p:attrName>
                            </p:attrNameLst>
                          </p:cBhvr>
                          <p:tavLst>
                            <p:tav tm="0">
                              <p:val>
                                <p:strVal val="#ppt_x"/>
                              </p:val>
                            </p:tav>
                            <p:tav tm="100000">
                              <p:val>
                                <p:strVal val="#ppt_x"/>
                              </p:val>
                            </p:tav>
                          </p:tavLst>
                        </p:anim>
                        <p:anim calcmode="lin" valueType="num">
                          <p:cBhvr additive="base">
                            <p:cTn dur="1000" fill="hold"/>
                            <p:tgtEl>
                              <p:spTgt spid="22"/>
                            </p:tgtEl>
                            <p:attrNameLst>
                              <p:attrName>ppt_y</p:attrName>
                            </p:attrNameLst>
                          </p:cBhvr>
                          <p:tavLst>
                            <p:tav tm="0">
                              <p:val>
                                <p:strVal val="1+#ppt_h/2"/>
                              </p:val>
                            </p:tav>
                            <p:tav tm="100000">
                              <p:val>
                                <p:strVal val="#ppt_y"/>
                              </p:val>
                            </p:tav>
                          </p:tavLst>
                        </p:anim>
                      </p:childTnLst>
                    </p:cTn>
                  </p:par>
                </p:tnLst>
              </p:tmpl>
            </p:tmplLst>
          </p:bldP>
        </p:bldLst>
      </p:timing>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真题派送A">
    <p:bg>
      <p:bgPr>
        <a:solidFill>
          <a:srgbClr val="FFF1F3"/>
        </a:solidFill>
        <a:effectLst/>
      </p:bgPr>
    </p:bg>
    <p:spTree>
      <p:nvGrpSpPr>
        <p:cNvPr id="1" name=""/>
        <p:cNvGrpSpPr/>
        <p:nvPr/>
      </p:nvGrpSpPr>
      <p:grpSpPr>
        <a:xfrm>
          <a:off x="0" y="0"/>
          <a:ext cx="0" cy="0"/>
          <a:chOff x="0" y="0"/>
          <a:chExt cx="0" cy="0"/>
        </a:xfrm>
      </p:grpSpPr>
      <p:sp>
        <p:nvSpPr>
          <p:cNvPr id="48" name="!!文本占位符 8"/>
          <p:cNvSpPr>
            <a:spLocks noGrp="1"/>
          </p:cNvSpPr>
          <p:nvPr>
            <p:ph type="body" sz="quarter" idx="14" hasCustomPrompt="1"/>
          </p:nvPr>
        </p:nvSpPr>
        <p:spPr>
          <a:xfrm>
            <a:off x="1850962" y="3191946"/>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50" name="!!文本占位符 8"/>
          <p:cNvSpPr>
            <a:spLocks noGrp="1"/>
          </p:cNvSpPr>
          <p:nvPr>
            <p:ph type="body" sz="quarter" idx="16" hasCustomPrompt="1"/>
          </p:nvPr>
        </p:nvSpPr>
        <p:spPr>
          <a:xfrm>
            <a:off x="1850962" y="3899250"/>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28" name="!!文本占位符 8"/>
          <p:cNvSpPr>
            <a:spLocks noGrp="1"/>
          </p:cNvSpPr>
          <p:nvPr>
            <p:ph type="body" sz="quarter" idx="22" hasCustomPrompt="1"/>
          </p:nvPr>
        </p:nvSpPr>
        <p:spPr>
          <a:xfrm>
            <a:off x="1850962" y="4606554"/>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30" name="!!文本占位符 8"/>
          <p:cNvSpPr>
            <a:spLocks noGrp="1"/>
          </p:cNvSpPr>
          <p:nvPr>
            <p:ph type="body" sz="quarter" idx="23" hasCustomPrompt="1"/>
          </p:nvPr>
        </p:nvSpPr>
        <p:spPr>
          <a:xfrm>
            <a:off x="1850962" y="5313858"/>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39" name="触发器A"/>
          <p:cNvSpPr/>
          <p:nvPr userDrawn="1"/>
        </p:nvSpPr>
        <p:spPr>
          <a:xfrm>
            <a:off x="1381511" y="3191946"/>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A.</a:t>
            </a:r>
            <a:endParaRPr lang="en-US" altLang="zh-CN" sz="2400" b="0" kern="1200" dirty="0">
              <a:solidFill>
                <a:srgbClr val="333333"/>
              </a:solidFill>
              <a:latin typeface="+mn-lt"/>
              <a:ea typeface="+mn-ea"/>
              <a:cs typeface="Segoe UI" panose="020B0502040204020203" pitchFamily="34" charset="0"/>
            </a:endParaRPr>
          </a:p>
        </p:txBody>
      </p:sp>
      <p:sp>
        <p:nvSpPr>
          <p:cNvPr id="40" name="触发器B"/>
          <p:cNvSpPr/>
          <p:nvPr userDrawn="1"/>
        </p:nvSpPr>
        <p:spPr>
          <a:xfrm>
            <a:off x="1381511" y="3888977"/>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B.</a:t>
            </a:r>
            <a:endParaRPr lang="en-US" altLang="zh-CN" sz="2400" b="0" kern="1200" dirty="0">
              <a:solidFill>
                <a:srgbClr val="333333"/>
              </a:solidFill>
              <a:latin typeface="+mn-lt"/>
              <a:ea typeface="+mn-ea"/>
              <a:cs typeface="Segoe UI" panose="020B0502040204020203" pitchFamily="34" charset="0"/>
            </a:endParaRPr>
          </a:p>
        </p:txBody>
      </p:sp>
      <p:sp>
        <p:nvSpPr>
          <p:cNvPr id="52" name="触发器C"/>
          <p:cNvSpPr/>
          <p:nvPr userDrawn="1"/>
        </p:nvSpPr>
        <p:spPr>
          <a:xfrm>
            <a:off x="1381511" y="4601446"/>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C.</a:t>
            </a:r>
            <a:endParaRPr lang="en-US" altLang="zh-CN" sz="2400" b="0" kern="1200" dirty="0">
              <a:solidFill>
                <a:srgbClr val="333333"/>
              </a:solidFill>
              <a:latin typeface="+mn-lt"/>
              <a:ea typeface="+mn-ea"/>
              <a:cs typeface="Segoe UI" panose="020B0502040204020203" pitchFamily="34" charset="0"/>
            </a:endParaRPr>
          </a:p>
        </p:txBody>
      </p:sp>
      <p:sp>
        <p:nvSpPr>
          <p:cNvPr id="58" name="触发器D"/>
          <p:cNvSpPr/>
          <p:nvPr userDrawn="1"/>
        </p:nvSpPr>
        <p:spPr>
          <a:xfrm>
            <a:off x="1381511" y="5316496"/>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D.</a:t>
            </a:r>
            <a:endParaRPr lang="en-US" altLang="zh-CN" sz="2400" b="0" kern="1200" dirty="0">
              <a:solidFill>
                <a:srgbClr val="333333"/>
              </a:solidFill>
              <a:latin typeface="+mn-lt"/>
              <a:ea typeface="+mn-ea"/>
              <a:cs typeface="Segoe UI" panose="020B0502040204020203" pitchFamily="34" charset="0"/>
            </a:endParaRPr>
          </a:p>
        </p:txBody>
      </p:sp>
      <p:sp>
        <p:nvSpPr>
          <p:cNvPr id="34" name="任意多边形: 形状 33"/>
          <p:cNvSpPr/>
          <p:nvPr userDrawn="1"/>
        </p:nvSpPr>
        <p:spPr>
          <a:xfrm>
            <a:off x="10674418" y="1"/>
            <a:ext cx="1517582" cy="5897435"/>
          </a:xfrm>
          <a:custGeom>
            <a:avLst/>
            <a:gdLst>
              <a:gd name="connsiteX0" fmla="*/ 1064653 w 1517582"/>
              <a:gd name="connsiteY0" fmla="*/ 0 h 5897435"/>
              <a:gd name="connsiteX1" fmla="*/ 1517582 w 1517582"/>
              <a:gd name="connsiteY1" fmla="*/ 0 h 5897435"/>
              <a:gd name="connsiteX2" fmla="*/ 1517582 w 1517582"/>
              <a:gd name="connsiteY2" fmla="*/ 5897435 h 5897435"/>
              <a:gd name="connsiteX3" fmla="*/ 0 w 1517582"/>
              <a:gd name="connsiteY3" fmla="*/ 5897435 h 5897435"/>
              <a:gd name="connsiteX4" fmla="*/ 0 w 1517582"/>
              <a:gd name="connsiteY4" fmla="*/ 5897434 h 5897435"/>
              <a:gd name="connsiteX5" fmla="*/ 1487534 w 1517582"/>
              <a:gd name="connsiteY5" fmla="*/ 5897434 h 5897435"/>
              <a:gd name="connsiteX6" fmla="*/ 488636 w 1517582"/>
              <a:gd name="connsiteY6" fmla="*/ 2534474 h 5897435"/>
              <a:gd name="connsiteX7" fmla="*/ 935676 w 1517582"/>
              <a:gd name="connsiteY7" fmla="*/ 136714 h 5897435"/>
              <a:gd name="connsiteX8" fmla="*/ 1044148 w 1517582"/>
              <a:gd name="connsiteY8" fmla="*/ 26465 h 589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7582" h="5897435">
                <a:moveTo>
                  <a:pt x="1064653" y="0"/>
                </a:moveTo>
                <a:lnTo>
                  <a:pt x="1517582" y="0"/>
                </a:lnTo>
                <a:lnTo>
                  <a:pt x="1517582" y="5897435"/>
                </a:lnTo>
                <a:lnTo>
                  <a:pt x="0" y="5897435"/>
                </a:lnTo>
                <a:lnTo>
                  <a:pt x="0" y="5897434"/>
                </a:lnTo>
                <a:lnTo>
                  <a:pt x="1487534" y="5897434"/>
                </a:lnTo>
                <a:cubicBezTo>
                  <a:pt x="1479688" y="5196394"/>
                  <a:pt x="1573442" y="4078794"/>
                  <a:pt x="488636" y="2534474"/>
                </a:cubicBezTo>
                <a:cubicBezTo>
                  <a:pt x="200233" y="1965514"/>
                  <a:pt x="-53767" y="1142554"/>
                  <a:pt x="935676" y="136714"/>
                </a:cubicBezTo>
                <a:cubicBezTo>
                  <a:pt x="974999" y="101154"/>
                  <a:pt x="1011100" y="64318"/>
                  <a:pt x="1044148" y="26465"/>
                </a:cubicBezTo>
                <a:close/>
              </a:path>
            </a:pathLst>
          </a:custGeom>
          <a:gradFill>
            <a:gsLst>
              <a:gs pos="0">
                <a:srgbClr val="6D4DAE"/>
              </a:gs>
              <a:gs pos="100000">
                <a:srgbClr val="412F68"/>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p:cNvSpPr/>
          <p:nvPr userDrawn="1"/>
        </p:nvSpPr>
        <p:spPr>
          <a:xfrm flipH="1" flipV="1">
            <a:off x="0" y="0"/>
            <a:ext cx="1487534" cy="6858000"/>
          </a:xfrm>
          <a:custGeom>
            <a:avLst/>
            <a:gdLst>
              <a:gd name="connsiteX0" fmla="*/ 1487534 w 1487534"/>
              <a:gd name="connsiteY0" fmla="*/ 6858000 h 6858000"/>
              <a:gd name="connsiteX1" fmla="*/ 152400 w 1487534"/>
              <a:gd name="connsiteY1" fmla="*/ 6858000 h 6858000"/>
              <a:gd name="connsiteX2" fmla="*/ 551858 w 1487534"/>
              <a:gd name="connsiteY2" fmla="*/ 5760720 h 6858000"/>
              <a:gd name="connsiteX3" fmla="*/ 998898 w 1487534"/>
              <a:gd name="connsiteY3" fmla="*/ 3362960 h 6858000"/>
              <a:gd name="connsiteX4" fmla="*/ 0 w 1487534"/>
              <a:gd name="connsiteY4" fmla="*/ 0 h 6858000"/>
              <a:gd name="connsiteX5" fmla="*/ 1487534 w 148753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7534" h="6858000">
                <a:moveTo>
                  <a:pt x="1487534" y="6858000"/>
                </a:moveTo>
                <a:lnTo>
                  <a:pt x="152400" y="6858000"/>
                </a:lnTo>
                <a:cubicBezTo>
                  <a:pt x="102136" y="6517640"/>
                  <a:pt x="192335" y="6085840"/>
                  <a:pt x="551858" y="5760720"/>
                </a:cubicBezTo>
                <a:cubicBezTo>
                  <a:pt x="1541301" y="4754880"/>
                  <a:pt x="1287301" y="3931920"/>
                  <a:pt x="998898" y="3362960"/>
                </a:cubicBezTo>
                <a:cubicBezTo>
                  <a:pt x="-85908" y="1818640"/>
                  <a:pt x="7846" y="701040"/>
                  <a:pt x="0" y="0"/>
                </a:cubicBezTo>
                <a:lnTo>
                  <a:pt x="1487534" y="0"/>
                </a:lnTo>
                <a:close/>
              </a:path>
            </a:pathLst>
          </a:custGeom>
          <a:gradFill flip="none" rotWithShape="1">
            <a:gsLst>
              <a:gs pos="0">
                <a:srgbClr val="6D4DAE"/>
              </a:gs>
              <a:gs pos="100000">
                <a:srgbClr val="412F68"/>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 name="图片 4" descr="图片包含 游戏机, 物体, 钟表, 伞&#10;&#10;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3845" y="143724"/>
            <a:ext cx="1297117" cy="966220"/>
          </a:xfrm>
          <a:prstGeom prst="rect">
            <a:avLst/>
          </a:prstGeom>
        </p:spPr>
      </p:pic>
      <p:pic>
        <p:nvPicPr>
          <p:cNvPr id="10" name="图片 9" descr="图片包含 游戏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4198" y="4884515"/>
            <a:ext cx="1287802" cy="2254465"/>
          </a:xfrm>
          <a:prstGeom prst="rect">
            <a:avLst/>
          </a:prstGeom>
        </p:spPr>
      </p:pic>
      <p:grpSp>
        <p:nvGrpSpPr>
          <p:cNvPr id="19" name="组合 18"/>
          <p:cNvGrpSpPr/>
          <p:nvPr userDrawn="1"/>
        </p:nvGrpSpPr>
        <p:grpSpPr>
          <a:xfrm rot="398206">
            <a:off x="59345" y="5181847"/>
            <a:ext cx="1345104" cy="1843584"/>
            <a:chOff x="2209795" y="-887035"/>
            <a:chExt cx="4663449" cy="6391669"/>
          </a:xfrm>
        </p:grpSpPr>
        <p:pic>
          <p:nvPicPr>
            <p:cNvPr id="20" name="图片 19" descr="图片包含 游戏机&#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209795" y="-887035"/>
              <a:ext cx="4663449" cy="6391669"/>
            </a:xfrm>
            <a:prstGeom prst="rect">
              <a:avLst/>
            </a:prstGeom>
          </p:spPr>
        </p:pic>
        <p:pic>
          <p:nvPicPr>
            <p:cNvPr id="21" name="图片 20" descr="图片包含 游戏机, 钟表&#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380230" y="2567280"/>
              <a:ext cx="1591059" cy="1581915"/>
            </a:xfrm>
            <a:prstGeom prst="rect">
              <a:avLst/>
            </a:prstGeom>
          </p:spPr>
        </p:pic>
      </p:grpSp>
      <p:pic>
        <p:nvPicPr>
          <p:cNvPr id="23" name="图片 22" descr="图片包含 游戏机, 钟表&#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68031" y="1009909"/>
            <a:ext cx="556760" cy="271242"/>
          </a:xfrm>
          <a:prstGeom prst="rect">
            <a:avLst/>
          </a:prstGeom>
        </p:spPr>
      </p:pic>
      <p:pic>
        <p:nvPicPr>
          <p:cNvPr id="46" name="图片 45" descr="卡通人物&#10;&#10;描述已自动生成"/>
          <p:cNvPicPr>
            <a:picLocks noChangeAspect="1"/>
          </p:cNvPicPr>
          <p:nvPr userDrawn="1"/>
        </p:nvPicPr>
        <p:blipFill>
          <a:blip r:embed="rId7">
            <a:extLst>
              <a:ext uri="{28A0092B-C50C-407E-A947-70E740481C1C}">
                <a14:useLocalDpi xmlns:a14="http://schemas.microsoft.com/office/drawing/2010/main" val="0"/>
              </a:ext>
            </a:extLst>
          </a:blip>
          <a:srcRect r="10241"/>
          <a:stretch>
            <a:fillRect/>
          </a:stretch>
        </p:blipFill>
        <p:spPr>
          <a:xfrm>
            <a:off x="10956288" y="1109944"/>
            <a:ext cx="1235712" cy="1095243"/>
          </a:xfrm>
          <a:custGeom>
            <a:avLst/>
            <a:gdLst>
              <a:gd name="connsiteX0" fmla="*/ 0 w 1235712"/>
              <a:gd name="connsiteY0" fmla="*/ 0 h 1095243"/>
              <a:gd name="connsiteX1" fmla="*/ 1235712 w 1235712"/>
              <a:gd name="connsiteY1" fmla="*/ 0 h 1095243"/>
              <a:gd name="connsiteX2" fmla="*/ 1235712 w 1235712"/>
              <a:gd name="connsiteY2" fmla="*/ 1095243 h 1095243"/>
              <a:gd name="connsiteX3" fmla="*/ 0 w 1235712"/>
              <a:gd name="connsiteY3" fmla="*/ 1095243 h 1095243"/>
            </a:gdLst>
            <a:ahLst/>
            <a:cxnLst>
              <a:cxn ang="0">
                <a:pos x="connsiteX0" y="connsiteY0"/>
              </a:cxn>
              <a:cxn ang="0">
                <a:pos x="connsiteX1" y="connsiteY1"/>
              </a:cxn>
              <a:cxn ang="0">
                <a:pos x="connsiteX2" y="connsiteY2"/>
              </a:cxn>
              <a:cxn ang="0">
                <a:pos x="connsiteX3" y="connsiteY3"/>
              </a:cxn>
            </a:cxnLst>
            <a:rect l="l" t="t" r="r" b="b"/>
            <a:pathLst>
              <a:path w="1235712" h="1095243">
                <a:moveTo>
                  <a:pt x="0" y="0"/>
                </a:moveTo>
                <a:lnTo>
                  <a:pt x="1235712" y="0"/>
                </a:lnTo>
                <a:lnTo>
                  <a:pt x="1235712" y="1095243"/>
                </a:lnTo>
                <a:lnTo>
                  <a:pt x="0" y="1095243"/>
                </a:lnTo>
                <a:close/>
              </a:path>
            </a:pathLst>
          </a:custGeom>
        </p:spPr>
      </p:pic>
      <p:pic>
        <p:nvPicPr>
          <p:cNvPr id="44" name="图片 43" descr="图片包含 游戏机, 画, 食物&#10;&#10;描述已自动生成"/>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1005270">
            <a:off x="17268" y="160549"/>
            <a:ext cx="595642" cy="932571"/>
          </a:xfrm>
          <a:prstGeom prst="rect">
            <a:avLst/>
          </a:prstGeom>
        </p:spPr>
      </p:pic>
      <p:sp>
        <p:nvSpPr>
          <p:cNvPr id="38" name="矩形 37"/>
          <p:cNvSpPr/>
          <p:nvPr userDrawn="1"/>
        </p:nvSpPr>
        <p:spPr>
          <a:xfrm>
            <a:off x="1995079" y="469909"/>
            <a:ext cx="8633040" cy="667518"/>
          </a:xfrm>
          <a:prstGeom prst="rect">
            <a:avLst/>
          </a:prstGeom>
        </p:spPr>
        <p:txBody>
          <a:bodyPr wrap="none" anchor="ctr" anchorCtr="0">
            <a:normAutofit lnSpcReduction="10000"/>
          </a:bodyPr>
          <a:lstStyle/>
          <a:p>
            <a:pPr marL="0" indent="0" algn="l" defTabSz="914400" rtl="0" eaLnBrk="1" latinLnBrk="0" hangingPunct="1">
              <a:lnSpc>
                <a:spcPct val="110000"/>
              </a:lnSpc>
              <a:spcBef>
                <a:spcPts val="0"/>
              </a:spcBef>
              <a:buFont typeface="Arial" panose="020B0604020202020204" pitchFamily="34" charset="0"/>
              <a:buNone/>
            </a:pPr>
            <a:r>
              <a:rPr lang="zh-CN" altLang="en-US" sz="3600" b="0" kern="1200" spc="300" baseline="0" dirty="0">
                <a:solidFill>
                  <a:srgbClr val="6D4DAE"/>
                </a:solidFill>
                <a:effectLst/>
                <a:latin typeface="+mj-lt"/>
                <a:ea typeface="+mj-ea"/>
                <a:cs typeface="+mn-cs"/>
              </a:rPr>
              <a:t>真题派送</a:t>
            </a:r>
            <a:endParaRPr lang="zh-CN" altLang="en-US" sz="3600" b="0" kern="1200" spc="300" baseline="0" dirty="0">
              <a:solidFill>
                <a:srgbClr val="6D4DAE"/>
              </a:solidFill>
              <a:effectLst/>
              <a:latin typeface="+mj-lt"/>
              <a:ea typeface="+mj-ea"/>
              <a:cs typeface="+mn-cs"/>
            </a:endParaRPr>
          </a:p>
        </p:txBody>
      </p:sp>
      <p:sp>
        <p:nvSpPr>
          <p:cNvPr id="47" name="!!文本占位符 8"/>
          <p:cNvSpPr>
            <a:spLocks noGrp="1"/>
          </p:cNvSpPr>
          <p:nvPr>
            <p:ph type="body" sz="quarter" idx="13" hasCustomPrompt="1"/>
          </p:nvPr>
        </p:nvSpPr>
        <p:spPr>
          <a:xfrm>
            <a:off x="1850961" y="1449220"/>
            <a:ext cx="9053238" cy="1620000"/>
          </a:xfrm>
          <a:prstGeom prst="rect">
            <a:avLst/>
          </a:prstGeom>
        </p:spPr>
        <p:txBody>
          <a:bodyPr wrap="square" anchor="t" anchorCtr="0"/>
          <a:lstStyle>
            <a:lvl1pPr marL="0" indent="0" algn="l">
              <a:lnSpc>
                <a:spcPct val="120000"/>
              </a:lnSpc>
              <a:spcBef>
                <a:spcPts val="0"/>
              </a:spcBef>
              <a:spcAft>
                <a:spcPts val="0"/>
              </a:spcAft>
              <a:buNone/>
              <a:defRPr sz="2400" b="0">
                <a:solidFill>
                  <a:srgbClr val="333333"/>
                </a:solidFill>
                <a:latin typeface="+mn-lt"/>
                <a:ea typeface="+mn-ea"/>
                <a:cs typeface="Segoe UI" panose="020B0502040204020203" pitchFamily="34" charset="0"/>
              </a:defRPr>
            </a:lvl1pPr>
          </a:lstStyle>
          <a:p>
            <a:pPr lvl="0"/>
            <a:r>
              <a:rPr lang="zh-CN" altLang="en-US" dirty="0"/>
              <a:t>题目</a:t>
            </a:r>
            <a:endParaRPr lang="zh-CN" altLang="en-US" dirty="0"/>
          </a:p>
        </p:txBody>
      </p:sp>
      <p:sp>
        <p:nvSpPr>
          <p:cNvPr id="55" name="!!文本占位符 8"/>
          <p:cNvSpPr>
            <a:spLocks noGrp="1"/>
          </p:cNvSpPr>
          <p:nvPr>
            <p:ph type="body" sz="quarter" idx="21" hasCustomPrompt="1"/>
          </p:nvPr>
        </p:nvSpPr>
        <p:spPr>
          <a:xfrm>
            <a:off x="1328961" y="1449219"/>
            <a:ext cx="504000" cy="162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6D4DAE"/>
                </a:solidFill>
                <a:latin typeface="+mn-lt"/>
                <a:ea typeface="+mn-ea"/>
                <a:cs typeface="Segoe UI" panose="020B0502040204020203"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zh-CN" altLang="en-US" dirty="0"/>
              <a:t>题号</a:t>
            </a:r>
            <a:endParaRPr lang="zh-CN" altLang="en-US" dirty="0"/>
          </a:p>
        </p:txBody>
      </p:sp>
      <p:sp>
        <p:nvSpPr>
          <p:cNvPr id="25" name="文本占位符 8"/>
          <p:cNvSpPr>
            <a:spLocks noGrp="1"/>
          </p:cNvSpPr>
          <p:nvPr>
            <p:ph type="body" sz="quarter" idx="18" hasCustomPrompt="1"/>
          </p:nvPr>
        </p:nvSpPr>
        <p:spPr>
          <a:xfrm>
            <a:off x="1328961" y="7096984"/>
            <a:ext cx="9627327" cy="4032000"/>
          </a:xfrm>
          <a:prstGeom prst="roundRect">
            <a:avLst>
              <a:gd name="adj" fmla="val 5037"/>
            </a:avLst>
          </a:prstGeom>
          <a:solidFill>
            <a:srgbClr val="412F68">
              <a:alpha val="90000"/>
            </a:srgbClr>
          </a:solidFill>
        </p:spPr>
        <p:txBody>
          <a:bodyPr lIns="360000" tIns="360000" rIns="360000" bIns="360000" anchor="t" anchorCtr="0"/>
          <a:lstStyle>
            <a:lvl1pPr marL="0" indent="0" algn="ctr">
              <a:lnSpc>
                <a:spcPct val="130000"/>
              </a:lnSpc>
              <a:spcBef>
                <a:spcPts val="0"/>
              </a:spcBef>
              <a:spcAft>
                <a:spcPts val="0"/>
              </a:spcAft>
              <a:buFontTx/>
              <a:buNone/>
              <a:defRPr lang="zh-CN" altLang="en-US" sz="2800" b="0" kern="1200" dirty="0">
                <a:solidFill>
                  <a:schemeClr val="bg1"/>
                </a:solidFill>
                <a:effectLst/>
                <a:latin typeface="+mn-lt"/>
                <a:ea typeface="+mn-ea"/>
                <a:cs typeface="Segoe UI" panose="020B0502040204020203" pitchFamily="34" charset="0"/>
              </a:defRPr>
            </a:lvl1pPr>
          </a:lstStyle>
          <a:p>
            <a:pPr marL="457200" lvl="0" indent="-457200" algn="l" defTabSz="914400" rtl="0" eaLnBrk="1" latinLnBrk="0" hangingPunct="1">
              <a:lnSpc>
                <a:spcPct val="130000"/>
              </a:lnSpc>
              <a:spcBef>
                <a:spcPts val="0"/>
              </a:spcBef>
              <a:spcAft>
                <a:spcPts val="0"/>
              </a:spcAft>
              <a:buFont typeface="Arial" panose="020B0604020202020204" pitchFamily="34" charset="0"/>
              <a:buChar char="•"/>
            </a:pPr>
            <a:r>
              <a:rPr lang="zh-CN" altLang="en-US" dirty="0"/>
              <a:t>考点</a:t>
            </a:r>
            <a:r>
              <a:rPr lang="en-US" altLang="zh-CN" dirty="0"/>
              <a:t>+</a:t>
            </a:r>
            <a:r>
              <a:rPr lang="zh-CN" altLang="en-US" dirty="0"/>
              <a:t>简析</a:t>
            </a:r>
            <a:endParaRPr lang="zh-CN" altLang="en-US" dirty="0"/>
          </a:p>
        </p:txBody>
      </p:sp>
      <p:sp>
        <p:nvSpPr>
          <p:cNvPr id="26" name="触发器"/>
          <p:cNvSpPr/>
          <p:nvPr userDrawn="1"/>
        </p:nvSpPr>
        <p:spPr>
          <a:xfrm>
            <a:off x="11152099" y="5853244"/>
            <a:ext cx="792000" cy="792000"/>
          </a:xfrm>
          <a:prstGeom prst="ellipse">
            <a:avLst/>
          </a:prstGeom>
          <a:gradFill>
            <a:gsLst>
              <a:gs pos="0">
                <a:srgbClr val="6D4DAE"/>
              </a:gs>
              <a:gs pos="100000">
                <a:srgbClr val="412F68"/>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dirty="0">
                <a:solidFill>
                  <a:srgbClr val="FFF1F3"/>
                </a:solidFill>
                <a:effectLst>
                  <a:outerShdw blurRad="38100" dist="38100" dir="2700000" algn="tl">
                    <a:srgbClr val="000000">
                      <a:alpha val="43137"/>
                    </a:srgbClr>
                  </a:outerShdw>
                </a:effectLst>
              </a:rPr>
              <a:t>More</a:t>
            </a:r>
            <a:endParaRPr lang="zh-CN" altLang="en-US" dirty="0">
              <a:solidFill>
                <a:srgbClr val="FFF1F3"/>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50" fill="hold"/>
                                        <p:tgtEl>
                                          <p:spTgt spid="39"/>
                                        </p:tgtEl>
                                        <p:attrNameLst>
                                          <p:attrName>fillcolor</p:attrName>
                                        </p:attrNameLst>
                                      </p:cBhvr>
                                      <p:to>
                                        <a:srgbClr val="E2648A"/>
                                      </p:to>
                                    </p:animClr>
                                    <p:set>
                                      <p:cBhvr>
                                        <p:cTn id="7" dur="250" fill="hold"/>
                                        <p:tgtEl>
                                          <p:spTgt spid="39"/>
                                        </p:tgtEl>
                                        <p:attrNameLst>
                                          <p:attrName>fill.type</p:attrName>
                                        </p:attrNameLst>
                                      </p:cBhvr>
                                      <p:to>
                                        <p:strVal val="solid"/>
                                      </p:to>
                                    </p:set>
                                    <p:set>
                                      <p:cBhvr>
                                        <p:cTn id="8" dur="250" fill="hold"/>
                                        <p:tgtEl>
                                          <p:spTgt spid="39"/>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9" name="great.wav"/>
                                        </p:tgtEl>
                                      </p:cMediaNode>
                                    </p:audio>
                                  </p:subTnLst>
                                </p:cTn>
                              </p:par>
                            </p:childTnLst>
                          </p:cTn>
                        </p:par>
                      </p:childTnLst>
                    </p:cTn>
                  </p:par>
                </p:childTnLst>
              </p:cTn>
              <p:nextCondLst>
                <p:cond evt="onClick" delay="0">
                  <p:tgtEl>
                    <p:spTgt spid="39"/>
                  </p:tgtEl>
                </p:cond>
              </p:nextCondLst>
            </p:seq>
            <p:seq concurrent="1" nextAc="seek">
              <p:cTn id="9" restart="whenNotActive" fill="hold" evtFilter="cancelBubble" nodeType="interactiveSeq">
                <p:stCondLst>
                  <p:cond evt="onClick" delay="0">
                    <p:tgtEl>
                      <p:spTgt spid="40"/>
                    </p:tgtEl>
                  </p:cond>
                </p:stCondLst>
                <p:endSync evt="end" delay="0">
                  <p:rtn val="all"/>
                </p:endSync>
                <p:childTnLst>
                  <p:par>
                    <p:cTn id="10" fill="hold">
                      <p:stCondLst>
                        <p:cond delay="0"/>
                      </p:stCondLst>
                      <p:childTnLst>
                        <p:par>
                          <p:cTn id="11" fill="hold">
                            <p:stCondLst>
                              <p:cond delay="0"/>
                            </p:stCondLst>
                            <p:childTnLst>
                              <p:par>
                                <p:cTn id="12" presetID="1" presetClass="emph" presetSubtype="2" fill="hold" nodeType="clickEffect">
                                  <p:stCondLst>
                                    <p:cond delay="0"/>
                                  </p:stCondLst>
                                  <p:childTnLst>
                                    <p:animClr clrSpc="rgb" dir="cw">
                                      <p:cBhvr>
                                        <p:cTn id="13" dur="250" fill="hold"/>
                                        <p:tgtEl>
                                          <p:spTgt spid="40"/>
                                        </p:tgtEl>
                                        <p:attrNameLst>
                                          <p:attrName>fillcolor</p:attrName>
                                        </p:attrNameLst>
                                      </p:cBhvr>
                                      <p:to>
                                        <a:srgbClr val="BFBFBF"/>
                                      </p:to>
                                    </p:animClr>
                                    <p:set>
                                      <p:cBhvr>
                                        <p:cTn id="14" dur="250" fill="hold"/>
                                        <p:tgtEl>
                                          <p:spTgt spid="40"/>
                                        </p:tgtEl>
                                        <p:attrNameLst>
                                          <p:attrName>fill.type</p:attrName>
                                        </p:attrNameLst>
                                      </p:cBhvr>
                                      <p:to>
                                        <p:strVal val="solid"/>
                                      </p:to>
                                    </p:set>
                                    <p:set>
                                      <p:cBhvr>
                                        <p:cTn id="15" dur="250" fill="hold"/>
                                        <p:tgtEl>
                                          <p:spTgt spid="40"/>
                                        </p:tgtEl>
                                        <p:attrNameLst>
                                          <p:attrName>fill.on</p:attrName>
                                        </p:attrNameLst>
                                      </p:cBhvr>
                                      <p:to>
                                        <p:strVal val="true"/>
                                      </p:to>
                                    </p:set>
                                  </p:childTnLst>
                                  <p:subTnLst>
                                    <p:audio>
                                      <p:cMediaNode>
                                        <p:cTn display="0" masterRel="sameClick">
                                          <p:stCondLst>
                                            <p:cond evt="begin" delay="0">
                                              <p:tn val="12"/>
                                            </p:cond>
                                          </p:stCondLst>
                                          <p:endCondLst>
                                            <p:cond evt="onStopAudio" delay="0">
                                              <p:tgtEl>
                                                <p:sldTgt/>
                                              </p:tgtEl>
                                            </p:cond>
                                          </p:endCondLst>
                                        </p:cTn>
                                        <p:tgtEl>
                                          <p:sndTgt r:embed="rId10" name="oh, no.wav"/>
                                        </p:tgtEl>
                                      </p:cMediaNode>
                                    </p:audio>
                                  </p:subTnLst>
                                </p:cTn>
                              </p:par>
                            </p:childTnLst>
                          </p:cTn>
                        </p:par>
                      </p:childTnLst>
                    </p:cTn>
                  </p:par>
                </p:childTnLst>
              </p:cTn>
              <p:nextCondLst>
                <p:cond evt="onClick" delay="0">
                  <p:tgtEl>
                    <p:spTgt spid="40"/>
                  </p:tgtEl>
                </p:cond>
              </p:nextCondLst>
            </p:seq>
            <p:seq concurrent="1" nextAc="seek">
              <p:cTn id="16" restart="whenNotActive" fill="hold" evtFilter="cancelBubble" nodeType="interactiveSeq">
                <p:stCondLst>
                  <p:cond evt="onClick" delay="0">
                    <p:tgtEl>
                      <p:spTgt spid="52"/>
                    </p:tgtEl>
                  </p:cond>
                </p:stCondLst>
                <p:endSync evt="end" delay="0">
                  <p:rtn val="all"/>
                </p:endSync>
                <p:childTnLst>
                  <p:par>
                    <p:cTn id="17" fill="hold">
                      <p:stCondLst>
                        <p:cond delay="0"/>
                      </p:stCondLst>
                      <p:childTnLst>
                        <p:par>
                          <p:cTn id="18" fill="hold">
                            <p:stCondLst>
                              <p:cond delay="0"/>
                            </p:stCondLst>
                            <p:childTnLst>
                              <p:par>
                                <p:cTn id="19" presetID="1" presetClass="emph" presetSubtype="2" fill="hold" nodeType="clickEffect">
                                  <p:stCondLst>
                                    <p:cond delay="0"/>
                                  </p:stCondLst>
                                  <p:childTnLst>
                                    <p:animClr clrSpc="rgb" dir="cw">
                                      <p:cBhvr>
                                        <p:cTn id="20" dur="250" fill="hold"/>
                                        <p:tgtEl>
                                          <p:spTgt spid="52"/>
                                        </p:tgtEl>
                                        <p:attrNameLst>
                                          <p:attrName>fillcolor</p:attrName>
                                        </p:attrNameLst>
                                      </p:cBhvr>
                                      <p:to>
                                        <a:srgbClr val="BFBFBF"/>
                                      </p:to>
                                    </p:animClr>
                                    <p:set>
                                      <p:cBhvr>
                                        <p:cTn id="21" dur="250" fill="hold"/>
                                        <p:tgtEl>
                                          <p:spTgt spid="52"/>
                                        </p:tgtEl>
                                        <p:attrNameLst>
                                          <p:attrName>fill.type</p:attrName>
                                        </p:attrNameLst>
                                      </p:cBhvr>
                                      <p:to>
                                        <p:strVal val="solid"/>
                                      </p:to>
                                    </p:set>
                                    <p:set>
                                      <p:cBhvr>
                                        <p:cTn id="22" dur="250" fill="hold"/>
                                        <p:tgtEl>
                                          <p:spTgt spid="52"/>
                                        </p:tgtEl>
                                        <p:attrNameLst>
                                          <p:attrName>fill.on</p:attrName>
                                        </p:attrNameLst>
                                      </p:cBhvr>
                                      <p:to>
                                        <p:strVal val="true"/>
                                      </p:to>
                                    </p:set>
                                  </p:childTnLst>
                                  <p:subTnLst>
                                    <p:audio>
                                      <p:cMediaNode>
                                        <p:cTn display="0" masterRel="sameClick">
                                          <p:stCondLst>
                                            <p:cond evt="begin" delay="0">
                                              <p:tn val="19"/>
                                            </p:cond>
                                          </p:stCondLst>
                                          <p:endCondLst>
                                            <p:cond evt="onStopAudio" delay="0">
                                              <p:tgtEl>
                                                <p:sldTgt/>
                                              </p:tgtEl>
                                            </p:cond>
                                          </p:endCondLst>
                                        </p:cTn>
                                        <p:tgtEl>
                                          <p:sndTgt r:embed="rId10" name="oh, no.wav"/>
                                        </p:tgtEl>
                                      </p:cMediaNode>
                                    </p:audio>
                                  </p:subTnLst>
                                </p:cTn>
                              </p:par>
                            </p:childTnLst>
                          </p:cTn>
                        </p:par>
                      </p:childTnLst>
                    </p:cTn>
                  </p:par>
                </p:childTnLst>
              </p:cTn>
              <p:nextCondLst>
                <p:cond evt="onClick" delay="0">
                  <p:tgtEl>
                    <p:spTgt spid="52"/>
                  </p:tgtEl>
                </p:cond>
              </p:nextCondLst>
            </p:seq>
            <p:seq concurrent="1" nextAc="seek">
              <p:cTn id="23" restart="whenNotActive" fill="hold" evtFilter="cancelBubble" nodeType="interactiveSeq">
                <p:stCondLst>
                  <p:cond evt="onClick" delay="0">
                    <p:tgtEl>
                      <p:spTgt spid="58"/>
                    </p:tgtEl>
                  </p:cond>
                </p:stCondLst>
                <p:endSync evt="end" delay="0">
                  <p:rtn val="all"/>
                </p:endSync>
                <p:childTnLst>
                  <p:par>
                    <p:cTn id="24" fill="hold">
                      <p:stCondLst>
                        <p:cond delay="0"/>
                      </p:stCondLst>
                      <p:childTnLst>
                        <p:par>
                          <p:cTn id="25" fill="hold">
                            <p:stCondLst>
                              <p:cond delay="0"/>
                            </p:stCondLst>
                            <p:childTnLst>
                              <p:par>
                                <p:cTn id="26" presetID="1" presetClass="emph" presetSubtype="2" fill="hold" nodeType="clickEffect">
                                  <p:stCondLst>
                                    <p:cond delay="0"/>
                                  </p:stCondLst>
                                  <p:childTnLst>
                                    <p:animClr clrSpc="rgb" dir="cw">
                                      <p:cBhvr>
                                        <p:cTn id="27" dur="250" fill="hold"/>
                                        <p:tgtEl>
                                          <p:spTgt spid="58"/>
                                        </p:tgtEl>
                                        <p:attrNameLst>
                                          <p:attrName>fillcolor</p:attrName>
                                        </p:attrNameLst>
                                      </p:cBhvr>
                                      <p:to>
                                        <a:srgbClr val="BFBFBF"/>
                                      </p:to>
                                    </p:animClr>
                                    <p:set>
                                      <p:cBhvr>
                                        <p:cTn id="28" dur="250" fill="hold"/>
                                        <p:tgtEl>
                                          <p:spTgt spid="58"/>
                                        </p:tgtEl>
                                        <p:attrNameLst>
                                          <p:attrName>fill.type</p:attrName>
                                        </p:attrNameLst>
                                      </p:cBhvr>
                                      <p:to>
                                        <p:strVal val="solid"/>
                                      </p:to>
                                    </p:set>
                                    <p:set>
                                      <p:cBhvr>
                                        <p:cTn id="29" dur="250" fill="hold"/>
                                        <p:tgtEl>
                                          <p:spTgt spid="58"/>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10" name="oh, no.wav"/>
                                        </p:tgtEl>
                                      </p:cMediaNode>
                                    </p:audio>
                                  </p:subTnLst>
                                </p:cTn>
                              </p:par>
                            </p:childTnLst>
                          </p:cTn>
                        </p:par>
                      </p:childTnLst>
                    </p:cTn>
                  </p:par>
                </p:childTnLst>
              </p:cTn>
              <p:nextCondLst>
                <p:cond evt="onClick" delay="0">
                  <p:tgtEl>
                    <p:spTgt spid="58"/>
                  </p:tgtEl>
                </p:cond>
              </p:nextCondLst>
            </p:seq>
            <p:seq concurrent="1" nextAc="seek">
              <p:cTn id="30" restart="whenNotActive" fill="hold" evtFilter="cancelBubble" nodeType="interactiveSeq">
                <p:stCondLst>
                  <p:cond evt="onClick" delay="0">
                    <p:tgtEl>
                      <p:spTgt spid="26"/>
                    </p:tgtEl>
                  </p:cond>
                </p:stCondLst>
                <p:endSync evt="end" delay="0">
                  <p:rtn val="all"/>
                </p:endSync>
                <p:childTnLst>
                  <p:par>
                    <p:cTn id="31" fill="hold">
                      <p:stCondLst>
                        <p:cond delay="0"/>
                      </p:stCondLst>
                      <p:childTnLst>
                        <p:par>
                          <p:cTn id="32" fill="hold">
                            <p:stCondLst>
                              <p:cond delay="0"/>
                            </p:stCondLst>
                            <p:childTnLst>
                              <p:par>
                                <p:cTn id="33" presetID="64" presetClass="path" presetSubtype="0" accel="50000" decel="50000" fill="hold" grpId="1" nodeType="clickEffect">
                                  <p:stCondLst>
                                    <p:cond delay="0"/>
                                  </p:stCondLst>
                                  <p:childTnLst>
                                    <p:animMotion origin="layout" path="M 3.95833E-6 -3.7037E-6 L 3.95833E-6 -0.66875 " pathEditMode="relative" rAng="0" ptsTypes="AA">
                                      <p:cBhvr>
                                        <p:cTn id="34" dur="500" fill="hold"/>
                                        <p:tgtEl>
                                          <p:spTgt spid="25"/>
                                        </p:tgtEl>
                                        <p:attrNameLst>
                                          <p:attrName>ppt_x</p:attrName>
                                          <p:attrName>ppt_y</p:attrName>
                                        </p:attrNameLst>
                                      </p:cBhvr>
                                      <p:rCtr x="0" y="-33449"/>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0" nodeType="clickEffect">
                                  <p:stCondLst>
                                    <p:cond delay="0"/>
                                  </p:stCondLst>
                                  <p:childTnLst>
                                    <p:animMotion origin="layout" path="M 3.95833E-6 -0.66875 L 3.95833E-6 -3.7037E-6 " pathEditMode="relative" rAng="0" ptsTypes="AA">
                                      <p:cBhvr>
                                        <p:cTn id="38" dur="500" fill="hold"/>
                                        <p:tgtEl>
                                          <p:spTgt spid="25"/>
                                        </p:tgtEl>
                                        <p:attrNameLst>
                                          <p:attrName>ppt_x</p:attrName>
                                          <p:attrName>ppt_y</p:attrName>
                                        </p:attrNameLst>
                                      </p:cBhvr>
                                      <p:rCtr x="0" y="33519"/>
                                    </p:animMotion>
                                  </p:childTnLst>
                                </p:cTn>
                              </p:par>
                            </p:childTnLst>
                          </p:cTn>
                        </p:par>
                      </p:childTnLst>
                    </p:cTn>
                  </p:par>
                </p:childTnLst>
              </p:cTn>
              <p:nextCondLst>
                <p:cond evt="onClick" delay="0">
                  <p:tgtEl>
                    <p:spTgt spid="26"/>
                  </p:tgtEl>
                </p:cond>
              </p:nextCondLst>
            </p:seq>
          </p:childTnLst>
        </p:cTn>
      </p:par>
    </p:tnLst>
    <p:bldLst>
      <p:bldP spid="25" grpId="0" bldLvl="0" animBg="1">
        <p:tmplLst>
          <p:tmpl lvl="0">
            <p:tnLst>
              <p:par>
                <p:cTn presetID="42" presetClass="path" presetSubtype="0" accel="50000" decel="50000" fill="hold" nodeType="clickEffect">
                  <p:stCondLst>
                    <p:cond delay="0"/>
                  </p:stCondLst>
                  <p:childTnLst>
                    <p:animMotion origin="layout" path="M 3.95833E-6 -0.66875 L 3.95833E-6 -3.7037E-6 " pathEditMode="relative" rAng="0" ptsTypes="AA">
                      <p:cBhvr>
                        <p:cTn dur="500" fill="hold"/>
                        <p:tgtEl>
                          <p:spTgt spid="25"/>
                        </p:tgtEl>
                        <p:attrNameLst>
                          <p:attrName>ppt_x</p:attrName>
                          <p:attrName>ppt_y</p:attrName>
                        </p:attrNameLst>
                      </p:cBhvr>
                      <p:rCtr x="0" y="33519"/>
                    </p:animMotion>
                  </p:childTnLst>
                </p:cTn>
              </p:par>
            </p:tnLst>
          </p:tmpl>
        </p:tmplLst>
      </p:bldP>
      <p:bldP spid="25" grpId="1" bldLvl="0" animBg="1">
        <p:tmplLst>
          <p:tmpl lvl="0">
            <p:tnLst>
              <p:par>
                <p:cTn presetID="64" presetClass="path" presetSubtype="0" accel="50000" decel="50000" fill="hold" nodeType="clickEffect">
                  <p:stCondLst>
                    <p:cond delay="0"/>
                  </p:stCondLst>
                  <p:childTnLst>
                    <p:animMotion origin="layout" path="M 3.95833E-6 -3.7037E-6 L 3.95833E-6 -0.66875 " pathEditMode="relative" rAng="0" ptsTypes="AA">
                      <p:cBhvr>
                        <p:cTn dur="500" fill="hold"/>
                        <p:tgtEl>
                          <p:spTgt spid="25"/>
                        </p:tgtEl>
                        <p:attrNameLst>
                          <p:attrName>ppt_x</p:attrName>
                          <p:attrName>ppt_y</p:attrName>
                        </p:attrNameLst>
                      </p:cBhvr>
                      <p:rCtr x="0" y="-33449"/>
                    </p:animMotion>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0F5A958-021C-4AFD-AC4D-E35B807A192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BC3C34-080A-4FCB-AC33-E8ACC14AA52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真题派送B">
    <p:bg>
      <p:bgPr>
        <a:solidFill>
          <a:srgbClr val="FFF1F3"/>
        </a:solidFill>
        <a:effectLst/>
      </p:bgPr>
    </p:bg>
    <p:spTree>
      <p:nvGrpSpPr>
        <p:cNvPr id="1" name=""/>
        <p:cNvGrpSpPr/>
        <p:nvPr/>
      </p:nvGrpSpPr>
      <p:grpSpPr>
        <a:xfrm>
          <a:off x="0" y="0"/>
          <a:ext cx="0" cy="0"/>
          <a:chOff x="0" y="0"/>
          <a:chExt cx="0" cy="0"/>
        </a:xfrm>
      </p:grpSpPr>
      <p:sp>
        <p:nvSpPr>
          <p:cNvPr id="48" name="!!文本占位符 8"/>
          <p:cNvSpPr>
            <a:spLocks noGrp="1"/>
          </p:cNvSpPr>
          <p:nvPr>
            <p:ph type="body" sz="quarter" idx="14" hasCustomPrompt="1"/>
          </p:nvPr>
        </p:nvSpPr>
        <p:spPr>
          <a:xfrm>
            <a:off x="1850962" y="3232886"/>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50" name="!!文本占位符 8"/>
          <p:cNvSpPr>
            <a:spLocks noGrp="1"/>
          </p:cNvSpPr>
          <p:nvPr>
            <p:ph type="body" sz="quarter" idx="16" hasCustomPrompt="1"/>
          </p:nvPr>
        </p:nvSpPr>
        <p:spPr>
          <a:xfrm>
            <a:off x="1850962" y="3940190"/>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28" name="!!文本占位符 8"/>
          <p:cNvSpPr>
            <a:spLocks noGrp="1"/>
          </p:cNvSpPr>
          <p:nvPr>
            <p:ph type="body" sz="quarter" idx="22" hasCustomPrompt="1"/>
          </p:nvPr>
        </p:nvSpPr>
        <p:spPr>
          <a:xfrm>
            <a:off x="1850962" y="4647494"/>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30" name="!!文本占位符 8"/>
          <p:cNvSpPr>
            <a:spLocks noGrp="1"/>
          </p:cNvSpPr>
          <p:nvPr>
            <p:ph type="body" sz="quarter" idx="23" hasCustomPrompt="1"/>
          </p:nvPr>
        </p:nvSpPr>
        <p:spPr>
          <a:xfrm>
            <a:off x="1850962" y="5354798"/>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39" name="触发器A"/>
          <p:cNvSpPr/>
          <p:nvPr userDrawn="1"/>
        </p:nvSpPr>
        <p:spPr>
          <a:xfrm>
            <a:off x="1381511" y="3232886"/>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A.</a:t>
            </a:r>
            <a:endParaRPr lang="en-US" altLang="zh-CN" sz="2400" b="0" kern="1200" dirty="0">
              <a:solidFill>
                <a:srgbClr val="333333"/>
              </a:solidFill>
              <a:latin typeface="+mn-lt"/>
              <a:ea typeface="+mn-ea"/>
              <a:cs typeface="Segoe UI" panose="020B0502040204020203" pitchFamily="34" charset="0"/>
            </a:endParaRPr>
          </a:p>
        </p:txBody>
      </p:sp>
      <p:sp>
        <p:nvSpPr>
          <p:cNvPr id="40" name="触发器B"/>
          <p:cNvSpPr/>
          <p:nvPr userDrawn="1"/>
        </p:nvSpPr>
        <p:spPr>
          <a:xfrm>
            <a:off x="1381511" y="3929917"/>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B.</a:t>
            </a:r>
            <a:endParaRPr lang="en-US" altLang="zh-CN" sz="2400" b="0" kern="1200" dirty="0">
              <a:solidFill>
                <a:srgbClr val="333333"/>
              </a:solidFill>
              <a:latin typeface="+mn-lt"/>
              <a:ea typeface="+mn-ea"/>
              <a:cs typeface="Segoe UI" panose="020B0502040204020203" pitchFamily="34" charset="0"/>
            </a:endParaRPr>
          </a:p>
        </p:txBody>
      </p:sp>
      <p:sp>
        <p:nvSpPr>
          <p:cNvPr id="52" name="触发器C"/>
          <p:cNvSpPr/>
          <p:nvPr userDrawn="1"/>
        </p:nvSpPr>
        <p:spPr>
          <a:xfrm>
            <a:off x="1381511" y="4642386"/>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C.</a:t>
            </a:r>
            <a:endParaRPr lang="en-US" altLang="zh-CN" sz="2400" b="0" kern="1200" dirty="0">
              <a:solidFill>
                <a:srgbClr val="333333"/>
              </a:solidFill>
              <a:latin typeface="+mn-lt"/>
              <a:ea typeface="+mn-ea"/>
              <a:cs typeface="Segoe UI" panose="020B0502040204020203" pitchFamily="34" charset="0"/>
            </a:endParaRPr>
          </a:p>
        </p:txBody>
      </p:sp>
      <p:sp>
        <p:nvSpPr>
          <p:cNvPr id="58" name="触发器D"/>
          <p:cNvSpPr/>
          <p:nvPr userDrawn="1"/>
        </p:nvSpPr>
        <p:spPr>
          <a:xfrm>
            <a:off x="1381511" y="5357436"/>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D.</a:t>
            </a:r>
            <a:endParaRPr lang="en-US" altLang="zh-CN" sz="2400" b="0" kern="1200" dirty="0">
              <a:solidFill>
                <a:srgbClr val="333333"/>
              </a:solidFill>
              <a:latin typeface="+mn-lt"/>
              <a:ea typeface="+mn-ea"/>
              <a:cs typeface="Segoe UI" panose="020B0502040204020203" pitchFamily="34" charset="0"/>
            </a:endParaRPr>
          </a:p>
        </p:txBody>
      </p:sp>
      <p:sp>
        <p:nvSpPr>
          <p:cNvPr id="34" name="任意多边形: 形状 33"/>
          <p:cNvSpPr/>
          <p:nvPr userDrawn="1"/>
        </p:nvSpPr>
        <p:spPr>
          <a:xfrm>
            <a:off x="10674418" y="1"/>
            <a:ext cx="1517582" cy="5897435"/>
          </a:xfrm>
          <a:custGeom>
            <a:avLst/>
            <a:gdLst>
              <a:gd name="connsiteX0" fmla="*/ 1064653 w 1517582"/>
              <a:gd name="connsiteY0" fmla="*/ 0 h 5897435"/>
              <a:gd name="connsiteX1" fmla="*/ 1517582 w 1517582"/>
              <a:gd name="connsiteY1" fmla="*/ 0 h 5897435"/>
              <a:gd name="connsiteX2" fmla="*/ 1517582 w 1517582"/>
              <a:gd name="connsiteY2" fmla="*/ 5897435 h 5897435"/>
              <a:gd name="connsiteX3" fmla="*/ 0 w 1517582"/>
              <a:gd name="connsiteY3" fmla="*/ 5897435 h 5897435"/>
              <a:gd name="connsiteX4" fmla="*/ 0 w 1517582"/>
              <a:gd name="connsiteY4" fmla="*/ 5897434 h 5897435"/>
              <a:gd name="connsiteX5" fmla="*/ 1487534 w 1517582"/>
              <a:gd name="connsiteY5" fmla="*/ 5897434 h 5897435"/>
              <a:gd name="connsiteX6" fmla="*/ 488636 w 1517582"/>
              <a:gd name="connsiteY6" fmla="*/ 2534474 h 5897435"/>
              <a:gd name="connsiteX7" fmla="*/ 935676 w 1517582"/>
              <a:gd name="connsiteY7" fmla="*/ 136714 h 5897435"/>
              <a:gd name="connsiteX8" fmla="*/ 1044148 w 1517582"/>
              <a:gd name="connsiteY8" fmla="*/ 26465 h 589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7582" h="5897435">
                <a:moveTo>
                  <a:pt x="1064653" y="0"/>
                </a:moveTo>
                <a:lnTo>
                  <a:pt x="1517582" y="0"/>
                </a:lnTo>
                <a:lnTo>
                  <a:pt x="1517582" y="5897435"/>
                </a:lnTo>
                <a:lnTo>
                  <a:pt x="0" y="5897435"/>
                </a:lnTo>
                <a:lnTo>
                  <a:pt x="0" y="5897434"/>
                </a:lnTo>
                <a:lnTo>
                  <a:pt x="1487534" y="5897434"/>
                </a:lnTo>
                <a:cubicBezTo>
                  <a:pt x="1479688" y="5196394"/>
                  <a:pt x="1573442" y="4078794"/>
                  <a:pt x="488636" y="2534474"/>
                </a:cubicBezTo>
                <a:cubicBezTo>
                  <a:pt x="200233" y="1965514"/>
                  <a:pt x="-53767" y="1142554"/>
                  <a:pt x="935676" y="136714"/>
                </a:cubicBezTo>
                <a:cubicBezTo>
                  <a:pt x="974999" y="101154"/>
                  <a:pt x="1011100" y="64318"/>
                  <a:pt x="1044148" y="26465"/>
                </a:cubicBezTo>
                <a:close/>
              </a:path>
            </a:pathLst>
          </a:custGeom>
          <a:gradFill>
            <a:gsLst>
              <a:gs pos="0">
                <a:srgbClr val="6D4DAE"/>
              </a:gs>
              <a:gs pos="100000">
                <a:srgbClr val="412F68"/>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p:cNvSpPr/>
          <p:nvPr userDrawn="1"/>
        </p:nvSpPr>
        <p:spPr>
          <a:xfrm flipH="1" flipV="1">
            <a:off x="0" y="0"/>
            <a:ext cx="1487534" cy="6858000"/>
          </a:xfrm>
          <a:custGeom>
            <a:avLst/>
            <a:gdLst>
              <a:gd name="connsiteX0" fmla="*/ 1487534 w 1487534"/>
              <a:gd name="connsiteY0" fmla="*/ 6858000 h 6858000"/>
              <a:gd name="connsiteX1" fmla="*/ 152400 w 1487534"/>
              <a:gd name="connsiteY1" fmla="*/ 6858000 h 6858000"/>
              <a:gd name="connsiteX2" fmla="*/ 551858 w 1487534"/>
              <a:gd name="connsiteY2" fmla="*/ 5760720 h 6858000"/>
              <a:gd name="connsiteX3" fmla="*/ 998898 w 1487534"/>
              <a:gd name="connsiteY3" fmla="*/ 3362960 h 6858000"/>
              <a:gd name="connsiteX4" fmla="*/ 0 w 1487534"/>
              <a:gd name="connsiteY4" fmla="*/ 0 h 6858000"/>
              <a:gd name="connsiteX5" fmla="*/ 1487534 w 148753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7534" h="6858000">
                <a:moveTo>
                  <a:pt x="1487534" y="6858000"/>
                </a:moveTo>
                <a:lnTo>
                  <a:pt x="152400" y="6858000"/>
                </a:lnTo>
                <a:cubicBezTo>
                  <a:pt x="102136" y="6517640"/>
                  <a:pt x="192335" y="6085840"/>
                  <a:pt x="551858" y="5760720"/>
                </a:cubicBezTo>
                <a:cubicBezTo>
                  <a:pt x="1541301" y="4754880"/>
                  <a:pt x="1287301" y="3931920"/>
                  <a:pt x="998898" y="3362960"/>
                </a:cubicBezTo>
                <a:cubicBezTo>
                  <a:pt x="-85908" y="1818640"/>
                  <a:pt x="7846" y="701040"/>
                  <a:pt x="0" y="0"/>
                </a:cubicBezTo>
                <a:lnTo>
                  <a:pt x="1487534" y="0"/>
                </a:lnTo>
                <a:close/>
              </a:path>
            </a:pathLst>
          </a:custGeom>
          <a:gradFill flip="none" rotWithShape="1">
            <a:gsLst>
              <a:gs pos="0">
                <a:srgbClr val="6D4DAE"/>
              </a:gs>
              <a:gs pos="100000">
                <a:srgbClr val="412F68"/>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 name="图片 4" descr="图片包含 游戏机, 物体, 钟表, 伞&#10;&#10;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3845" y="143724"/>
            <a:ext cx="1297117" cy="966220"/>
          </a:xfrm>
          <a:prstGeom prst="rect">
            <a:avLst/>
          </a:prstGeom>
        </p:spPr>
      </p:pic>
      <p:pic>
        <p:nvPicPr>
          <p:cNvPr id="10" name="图片 9" descr="图片包含 游戏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4198" y="4884515"/>
            <a:ext cx="1287802" cy="2254465"/>
          </a:xfrm>
          <a:prstGeom prst="rect">
            <a:avLst/>
          </a:prstGeom>
        </p:spPr>
      </p:pic>
      <p:grpSp>
        <p:nvGrpSpPr>
          <p:cNvPr id="19" name="组合 18"/>
          <p:cNvGrpSpPr/>
          <p:nvPr userDrawn="1"/>
        </p:nvGrpSpPr>
        <p:grpSpPr>
          <a:xfrm rot="398206">
            <a:off x="59345" y="5181847"/>
            <a:ext cx="1345104" cy="1843584"/>
            <a:chOff x="2209795" y="-887035"/>
            <a:chExt cx="4663449" cy="6391669"/>
          </a:xfrm>
        </p:grpSpPr>
        <p:pic>
          <p:nvPicPr>
            <p:cNvPr id="20" name="图片 19" descr="图片包含 游戏机&#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209795" y="-887035"/>
              <a:ext cx="4663449" cy="6391669"/>
            </a:xfrm>
            <a:prstGeom prst="rect">
              <a:avLst/>
            </a:prstGeom>
          </p:spPr>
        </p:pic>
        <p:pic>
          <p:nvPicPr>
            <p:cNvPr id="21" name="图片 20" descr="图片包含 游戏机, 钟表&#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380230" y="2567280"/>
              <a:ext cx="1591059" cy="1581915"/>
            </a:xfrm>
            <a:prstGeom prst="rect">
              <a:avLst/>
            </a:prstGeom>
          </p:spPr>
        </p:pic>
      </p:grpSp>
      <p:pic>
        <p:nvPicPr>
          <p:cNvPr id="23" name="图片 22" descr="图片包含 游戏机, 钟表&#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68031" y="1009909"/>
            <a:ext cx="556760" cy="271242"/>
          </a:xfrm>
          <a:prstGeom prst="rect">
            <a:avLst/>
          </a:prstGeom>
        </p:spPr>
      </p:pic>
      <p:pic>
        <p:nvPicPr>
          <p:cNvPr id="46" name="图片 45" descr="卡通人物&#10;&#10;描述已自动生成"/>
          <p:cNvPicPr>
            <a:picLocks noChangeAspect="1"/>
          </p:cNvPicPr>
          <p:nvPr userDrawn="1"/>
        </p:nvPicPr>
        <p:blipFill>
          <a:blip r:embed="rId7">
            <a:extLst>
              <a:ext uri="{28A0092B-C50C-407E-A947-70E740481C1C}">
                <a14:useLocalDpi xmlns:a14="http://schemas.microsoft.com/office/drawing/2010/main" val="0"/>
              </a:ext>
            </a:extLst>
          </a:blip>
          <a:srcRect r="10241"/>
          <a:stretch>
            <a:fillRect/>
          </a:stretch>
        </p:blipFill>
        <p:spPr>
          <a:xfrm>
            <a:off x="10956288" y="1109944"/>
            <a:ext cx="1235712" cy="1095243"/>
          </a:xfrm>
          <a:custGeom>
            <a:avLst/>
            <a:gdLst>
              <a:gd name="connsiteX0" fmla="*/ 0 w 1235712"/>
              <a:gd name="connsiteY0" fmla="*/ 0 h 1095243"/>
              <a:gd name="connsiteX1" fmla="*/ 1235712 w 1235712"/>
              <a:gd name="connsiteY1" fmla="*/ 0 h 1095243"/>
              <a:gd name="connsiteX2" fmla="*/ 1235712 w 1235712"/>
              <a:gd name="connsiteY2" fmla="*/ 1095243 h 1095243"/>
              <a:gd name="connsiteX3" fmla="*/ 0 w 1235712"/>
              <a:gd name="connsiteY3" fmla="*/ 1095243 h 1095243"/>
            </a:gdLst>
            <a:ahLst/>
            <a:cxnLst>
              <a:cxn ang="0">
                <a:pos x="connsiteX0" y="connsiteY0"/>
              </a:cxn>
              <a:cxn ang="0">
                <a:pos x="connsiteX1" y="connsiteY1"/>
              </a:cxn>
              <a:cxn ang="0">
                <a:pos x="connsiteX2" y="connsiteY2"/>
              </a:cxn>
              <a:cxn ang="0">
                <a:pos x="connsiteX3" y="connsiteY3"/>
              </a:cxn>
            </a:cxnLst>
            <a:rect l="l" t="t" r="r" b="b"/>
            <a:pathLst>
              <a:path w="1235712" h="1095243">
                <a:moveTo>
                  <a:pt x="0" y="0"/>
                </a:moveTo>
                <a:lnTo>
                  <a:pt x="1235712" y="0"/>
                </a:lnTo>
                <a:lnTo>
                  <a:pt x="1235712" y="1095243"/>
                </a:lnTo>
                <a:lnTo>
                  <a:pt x="0" y="1095243"/>
                </a:lnTo>
                <a:close/>
              </a:path>
            </a:pathLst>
          </a:custGeom>
        </p:spPr>
      </p:pic>
      <p:pic>
        <p:nvPicPr>
          <p:cNvPr id="44" name="图片 43" descr="图片包含 游戏机, 画, 食物&#10;&#10;描述已自动生成"/>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1005270">
            <a:off x="17268" y="160549"/>
            <a:ext cx="595642" cy="932571"/>
          </a:xfrm>
          <a:prstGeom prst="rect">
            <a:avLst/>
          </a:prstGeom>
        </p:spPr>
      </p:pic>
      <p:sp>
        <p:nvSpPr>
          <p:cNvPr id="38" name="矩形 37"/>
          <p:cNvSpPr/>
          <p:nvPr userDrawn="1"/>
        </p:nvSpPr>
        <p:spPr>
          <a:xfrm>
            <a:off x="1995079" y="469909"/>
            <a:ext cx="8633040" cy="667518"/>
          </a:xfrm>
          <a:prstGeom prst="rect">
            <a:avLst/>
          </a:prstGeom>
        </p:spPr>
        <p:txBody>
          <a:bodyPr wrap="none" anchor="ctr" anchorCtr="0">
            <a:normAutofit lnSpcReduction="10000"/>
          </a:bodyPr>
          <a:lstStyle/>
          <a:p>
            <a:pPr marL="0" indent="0" algn="l" defTabSz="914400" rtl="0" eaLnBrk="1" latinLnBrk="0" hangingPunct="1">
              <a:lnSpc>
                <a:spcPct val="110000"/>
              </a:lnSpc>
              <a:spcBef>
                <a:spcPts val="0"/>
              </a:spcBef>
              <a:buFont typeface="Arial" panose="020B0604020202020204" pitchFamily="34" charset="0"/>
              <a:buNone/>
            </a:pPr>
            <a:r>
              <a:rPr lang="zh-CN" altLang="en-US" sz="3600" b="0" kern="1200" spc="300" baseline="0" dirty="0">
                <a:solidFill>
                  <a:srgbClr val="6D4DAE"/>
                </a:solidFill>
                <a:effectLst/>
                <a:latin typeface="+mj-lt"/>
                <a:ea typeface="+mj-ea"/>
                <a:cs typeface="+mn-cs"/>
              </a:rPr>
              <a:t>真题派送</a:t>
            </a:r>
            <a:endParaRPr lang="zh-CN" altLang="en-US" sz="3600" b="0" kern="1200" spc="300" baseline="0" dirty="0">
              <a:solidFill>
                <a:srgbClr val="6D4DAE"/>
              </a:solidFill>
              <a:effectLst/>
              <a:latin typeface="+mj-lt"/>
              <a:ea typeface="+mj-ea"/>
              <a:cs typeface="+mn-cs"/>
            </a:endParaRPr>
          </a:p>
        </p:txBody>
      </p:sp>
      <p:sp>
        <p:nvSpPr>
          <p:cNvPr id="47" name="!!文本占位符 8"/>
          <p:cNvSpPr>
            <a:spLocks noGrp="1"/>
          </p:cNvSpPr>
          <p:nvPr>
            <p:ph type="body" sz="quarter" idx="13" hasCustomPrompt="1"/>
          </p:nvPr>
        </p:nvSpPr>
        <p:spPr>
          <a:xfrm>
            <a:off x="1850961" y="1449220"/>
            <a:ext cx="9053238" cy="1620000"/>
          </a:xfrm>
          <a:prstGeom prst="rect">
            <a:avLst/>
          </a:prstGeom>
        </p:spPr>
        <p:txBody>
          <a:bodyPr wrap="square" anchor="t" anchorCtr="0"/>
          <a:lstStyle>
            <a:lvl1pPr marL="0" indent="0" algn="l">
              <a:lnSpc>
                <a:spcPct val="120000"/>
              </a:lnSpc>
              <a:spcBef>
                <a:spcPts val="0"/>
              </a:spcBef>
              <a:spcAft>
                <a:spcPts val="0"/>
              </a:spcAft>
              <a:buNone/>
              <a:defRPr sz="2400" b="0">
                <a:solidFill>
                  <a:srgbClr val="333333"/>
                </a:solidFill>
                <a:latin typeface="+mn-lt"/>
                <a:ea typeface="+mn-ea"/>
                <a:cs typeface="Segoe UI" panose="020B0502040204020203" pitchFamily="34" charset="0"/>
              </a:defRPr>
            </a:lvl1pPr>
          </a:lstStyle>
          <a:p>
            <a:pPr lvl="0"/>
            <a:r>
              <a:rPr lang="zh-CN" altLang="en-US" dirty="0"/>
              <a:t>题目</a:t>
            </a:r>
            <a:endParaRPr lang="zh-CN" altLang="en-US" dirty="0"/>
          </a:p>
        </p:txBody>
      </p:sp>
      <p:sp>
        <p:nvSpPr>
          <p:cNvPr id="55" name="!!文本占位符 8"/>
          <p:cNvSpPr>
            <a:spLocks noGrp="1"/>
          </p:cNvSpPr>
          <p:nvPr>
            <p:ph type="body" sz="quarter" idx="21" hasCustomPrompt="1"/>
          </p:nvPr>
        </p:nvSpPr>
        <p:spPr>
          <a:xfrm>
            <a:off x="1328961" y="1449219"/>
            <a:ext cx="504000" cy="162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6D4DAE"/>
                </a:solidFill>
                <a:latin typeface="+mn-lt"/>
                <a:ea typeface="+mn-ea"/>
                <a:cs typeface="Segoe UI" panose="020B0502040204020203"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zh-CN" altLang="en-US" dirty="0"/>
              <a:t>题号</a:t>
            </a:r>
            <a:endParaRPr lang="zh-CN" altLang="en-US" dirty="0"/>
          </a:p>
        </p:txBody>
      </p:sp>
      <p:sp>
        <p:nvSpPr>
          <p:cNvPr id="25" name="文本占位符 8"/>
          <p:cNvSpPr>
            <a:spLocks noGrp="1"/>
          </p:cNvSpPr>
          <p:nvPr>
            <p:ph type="body" sz="quarter" idx="18" hasCustomPrompt="1"/>
          </p:nvPr>
        </p:nvSpPr>
        <p:spPr>
          <a:xfrm>
            <a:off x="1328961" y="7096984"/>
            <a:ext cx="9627327" cy="4032000"/>
          </a:xfrm>
          <a:prstGeom prst="roundRect">
            <a:avLst>
              <a:gd name="adj" fmla="val 5037"/>
            </a:avLst>
          </a:prstGeom>
          <a:solidFill>
            <a:srgbClr val="412F68">
              <a:alpha val="90000"/>
            </a:srgbClr>
          </a:solidFill>
        </p:spPr>
        <p:txBody>
          <a:bodyPr lIns="360000" tIns="360000" rIns="360000" bIns="360000" anchor="t" anchorCtr="0"/>
          <a:lstStyle>
            <a:lvl1pPr marL="457200" indent="-457200" algn="l" defTabSz="914400" rtl="0" eaLnBrk="1" latinLnBrk="0" hangingPunct="1">
              <a:lnSpc>
                <a:spcPct val="130000"/>
              </a:lnSpc>
              <a:spcBef>
                <a:spcPts val="0"/>
              </a:spcBef>
              <a:spcAft>
                <a:spcPts val="0"/>
              </a:spcAft>
              <a:buFont typeface="Arial" panose="020B0604020202020204" pitchFamily="34" charset="0"/>
              <a:buChar char="•"/>
              <a:defRPr lang="zh-CN" altLang="en-US" sz="2800" b="0" kern="1200" dirty="0">
                <a:solidFill>
                  <a:schemeClr val="bg1"/>
                </a:solidFill>
                <a:effectLst/>
                <a:latin typeface="+mn-lt"/>
                <a:ea typeface="+mn-ea"/>
                <a:cs typeface="Segoe UI" panose="020B0502040204020203" pitchFamily="34" charset="0"/>
              </a:defRPr>
            </a:lvl1pPr>
          </a:lstStyle>
          <a:p>
            <a:pPr marL="457200" lvl="0" indent="-457200" algn="l" defTabSz="914400" rtl="0" eaLnBrk="1" latinLnBrk="0" hangingPunct="1">
              <a:lnSpc>
                <a:spcPct val="130000"/>
              </a:lnSpc>
              <a:spcBef>
                <a:spcPts val="0"/>
              </a:spcBef>
              <a:spcAft>
                <a:spcPts val="0"/>
              </a:spcAft>
              <a:buFont typeface="Arial" panose="020B0604020202020204" pitchFamily="34" charset="0"/>
              <a:buChar char="•"/>
            </a:pPr>
            <a:r>
              <a:rPr lang="zh-CN" altLang="en-US" dirty="0"/>
              <a:t>考点</a:t>
            </a:r>
            <a:r>
              <a:rPr lang="en-US" altLang="zh-CN" dirty="0"/>
              <a:t>+</a:t>
            </a:r>
            <a:r>
              <a:rPr lang="zh-CN" altLang="en-US" dirty="0"/>
              <a:t>简析</a:t>
            </a:r>
            <a:endParaRPr lang="zh-CN" altLang="en-US" dirty="0"/>
          </a:p>
        </p:txBody>
      </p:sp>
      <p:sp>
        <p:nvSpPr>
          <p:cNvPr id="26" name="触发器"/>
          <p:cNvSpPr/>
          <p:nvPr userDrawn="1"/>
        </p:nvSpPr>
        <p:spPr>
          <a:xfrm>
            <a:off x="11152099" y="5853244"/>
            <a:ext cx="792000" cy="792000"/>
          </a:xfrm>
          <a:prstGeom prst="ellipse">
            <a:avLst/>
          </a:prstGeom>
          <a:gradFill>
            <a:gsLst>
              <a:gs pos="0">
                <a:srgbClr val="6D4DAE"/>
              </a:gs>
              <a:gs pos="100000">
                <a:srgbClr val="412F68"/>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dirty="0">
                <a:solidFill>
                  <a:srgbClr val="FFF1F3"/>
                </a:solidFill>
                <a:effectLst>
                  <a:outerShdw blurRad="38100" dist="38100" dir="2700000" algn="tl">
                    <a:srgbClr val="000000">
                      <a:alpha val="43137"/>
                    </a:srgbClr>
                  </a:outerShdw>
                </a:effectLst>
              </a:rPr>
              <a:t>More</a:t>
            </a:r>
            <a:endParaRPr lang="zh-CN" altLang="en-US" dirty="0">
              <a:solidFill>
                <a:srgbClr val="FFF1F3"/>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50" fill="hold"/>
                                        <p:tgtEl>
                                          <p:spTgt spid="39"/>
                                        </p:tgtEl>
                                        <p:attrNameLst>
                                          <p:attrName>fillcolor</p:attrName>
                                        </p:attrNameLst>
                                      </p:cBhvr>
                                      <p:to>
                                        <a:srgbClr val="BFBFBF"/>
                                      </p:to>
                                    </p:animClr>
                                    <p:set>
                                      <p:cBhvr>
                                        <p:cTn id="7" dur="250" fill="hold"/>
                                        <p:tgtEl>
                                          <p:spTgt spid="39"/>
                                        </p:tgtEl>
                                        <p:attrNameLst>
                                          <p:attrName>fill.type</p:attrName>
                                        </p:attrNameLst>
                                      </p:cBhvr>
                                      <p:to>
                                        <p:strVal val="solid"/>
                                      </p:to>
                                    </p:set>
                                    <p:set>
                                      <p:cBhvr>
                                        <p:cTn id="8" dur="250" fill="hold"/>
                                        <p:tgtEl>
                                          <p:spTgt spid="39"/>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9" name="oh, no.wav"/>
                                        </p:tgtEl>
                                      </p:cMediaNode>
                                    </p:audio>
                                  </p:subTnLst>
                                </p:cTn>
                              </p:par>
                            </p:childTnLst>
                          </p:cTn>
                        </p:par>
                      </p:childTnLst>
                    </p:cTn>
                  </p:par>
                </p:childTnLst>
              </p:cTn>
              <p:nextCondLst>
                <p:cond evt="onClick" delay="0">
                  <p:tgtEl>
                    <p:spTgt spid="39"/>
                  </p:tgtEl>
                </p:cond>
              </p:nextCondLst>
            </p:seq>
            <p:seq concurrent="1" nextAc="seek">
              <p:cTn id="9" restart="whenNotActive" fill="hold" evtFilter="cancelBubble" nodeType="interactiveSeq">
                <p:stCondLst>
                  <p:cond evt="onClick" delay="0">
                    <p:tgtEl>
                      <p:spTgt spid="40"/>
                    </p:tgtEl>
                  </p:cond>
                </p:stCondLst>
                <p:endSync evt="end" delay="0">
                  <p:rtn val="all"/>
                </p:endSync>
                <p:childTnLst>
                  <p:par>
                    <p:cTn id="10" fill="hold">
                      <p:stCondLst>
                        <p:cond delay="0"/>
                      </p:stCondLst>
                      <p:childTnLst>
                        <p:par>
                          <p:cTn id="11" fill="hold">
                            <p:stCondLst>
                              <p:cond delay="0"/>
                            </p:stCondLst>
                            <p:childTnLst>
                              <p:par>
                                <p:cTn id="12" presetID="1" presetClass="emph" presetSubtype="2" fill="hold" nodeType="clickEffect">
                                  <p:stCondLst>
                                    <p:cond delay="0"/>
                                  </p:stCondLst>
                                  <p:childTnLst>
                                    <p:animClr clrSpc="rgb" dir="cw">
                                      <p:cBhvr>
                                        <p:cTn id="13" dur="250" fill="hold"/>
                                        <p:tgtEl>
                                          <p:spTgt spid="40"/>
                                        </p:tgtEl>
                                        <p:attrNameLst>
                                          <p:attrName>fillcolor</p:attrName>
                                        </p:attrNameLst>
                                      </p:cBhvr>
                                      <p:to>
                                        <a:srgbClr val="E2648A"/>
                                      </p:to>
                                    </p:animClr>
                                    <p:set>
                                      <p:cBhvr>
                                        <p:cTn id="14" dur="250" fill="hold"/>
                                        <p:tgtEl>
                                          <p:spTgt spid="40"/>
                                        </p:tgtEl>
                                        <p:attrNameLst>
                                          <p:attrName>fill.type</p:attrName>
                                        </p:attrNameLst>
                                      </p:cBhvr>
                                      <p:to>
                                        <p:strVal val="solid"/>
                                      </p:to>
                                    </p:set>
                                    <p:set>
                                      <p:cBhvr>
                                        <p:cTn id="15" dur="250" fill="hold"/>
                                        <p:tgtEl>
                                          <p:spTgt spid="40"/>
                                        </p:tgtEl>
                                        <p:attrNameLst>
                                          <p:attrName>fill.on</p:attrName>
                                        </p:attrNameLst>
                                      </p:cBhvr>
                                      <p:to>
                                        <p:strVal val="true"/>
                                      </p:to>
                                    </p:set>
                                  </p:childTnLst>
                                  <p:subTnLst>
                                    <p:audio>
                                      <p:cMediaNode>
                                        <p:cTn display="0" masterRel="sameClick">
                                          <p:stCondLst>
                                            <p:cond evt="begin" delay="0">
                                              <p:tn val="12"/>
                                            </p:cond>
                                          </p:stCondLst>
                                          <p:endCondLst>
                                            <p:cond evt="onStopAudio" delay="0">
                                              <p:tgtEl>
                                                <p:sldTgt/>
                                              </p:tgtEl>
                                            </p:cond>
                                          </p:endCondLst>
                                        </p:cTn>
                                        <p:tgtEl>
                                          <p:sndTgt r:embed="rId9" name="awesome.wav"/>
                                        </p:tgtEl>
                                      </p:cMediaNode>
                                    </p:audio>
                                  </p:subTnLst>
                                </p:cTn>
                              </p:par>
                            </p:childTnLst>
                          </p:cTn>
                        </p:par>
                      </p:childTnLst>
                    </p:cTn>
                  </p:par>
                </p:childTnLst>
              </p:cTn>
              <p:nextCondLst>
                <p:cond evt="onClick" delay="0">
                  <p:tgtEl>
                    <p:spTgt spid="40"/>
                  </p:tgtEl>
                </p:cond>
              </p:nextCondLst>
            </p:seq>
            <p:seq concurrent="1" nextAc="seek">
              <p:cTn id="16" restart="whenNotActive" fill="hold" evtFilter="cancelBubble" nodeType="interactiveSeq">
                <p:stCondLst>
                  <p:cond evt="onClick" delay="0">
                    <p:tgtEl>
                      <p:spTgt spid="52"/>
                    </p:tgtEl>
                  </p:cond>
                </p:stCondLst>
                <p:endSync evt="end" delay="0">
                  <p:rtn val="all"/>
                </p:endSync>
                <p:childTnLst>
                  <p:par>
                    <p:cTn id="17" fill="hold">
                      <p:stCondLst>
                        <p:cond delay="0"/>
                      </p:stCondLst>
                      <p:childTnLst>
                        <p:par>
                          <p:cTn id="18" fill="hold">
                            <p:stCondLst>
                              <p:cond delay="0"/>
                            </p:stCondLst>
                            <p:childTnLst>
                              <p:par>
                                <p:cTn id="19" presetID="1" presetClass="emph" presetSubtype="2" fill="hold" nodeType="clickEffect">
                                  <p:stCondLst>
                                    <p:cond delay="0"/>
                                  </p:stCondLst>
                                  <p:childTnLst>
                                    <p:animClr clrSpc="rgb" dir="cw">
                                      <p:cBhvr>
                                        <p:cTn id="20" dur="250" fill="hold"/>
                                        <p:tgtEl>
                                          <p:spTgt spid="52"/>
                                        </p:tgtEl>
                                        <p:attrNameLst>
                                          <p:attrName>fillcolor</p:attrName>
                                        </p:attrNameLst>
                                      </p:cBhvr>
                                      <p:to>
                                        <a:srgbClr val="BFBFBF"/>
                                      </p:to>
                                    </p:animClr>
                                    <p:set>
                                      <p:cBhvr>
                                        <p:cTn id="21" dur="250" fill="hold"/>
                                        <p:tgtEl>
                                          <p:spTgt spid="52"/>
                                        </p:tgtEl>
                                        <p:attrNameLst>
                                          <p:attrName>fill.type</p:attrName>
                                        </p:attrNameLst>
                                      </p:cBhvr>
                                      <p:to>
                                        <p:strVal val="solid"/>
                                      </p:to>
                                    </p:set>
                                    <p:set>
                                      <p:cBhvr>
                                        <p:cTn id="22" dur="250" fill="hold"/>
                                        <p:tgtEl>
                                          <p:spTgt spid="52"/>
                                        </p:tgtEl>
                                        <p:attrNameLst>
                                          <p:attrName>fill.on</p:attrName>
                                        </p:attrNameLst>
                                      </p:cBhvr>
                                      <p:to>
                                        <p:strVal val="true"/>
                                      </p:to>
                                    </p:set>
                                  </p:childTnLst>
                                  <p:subTnLst>
                                    <p:audio>
                                      <p:cMediaNode>
                                        <p:cTn display="0" masterRel="sameClick">
                                          <p:stCondLst>
                                            <p:cond evt="begin" delay="0">
                                              <p:tn val="19"/>
                                            </p:cond>
                                          </p:stCondLst>
                                          <p:endCondLst>
                                            <p:cond evt="onStopAudio" delay="0">
                                              <p:tgtEl>
                                                <p:sldTgt/>
                                              </p:tgtEl>
                                            </p:cond>
                                          </p:endCondLst>
                                        </p:cTn>
                                        <p:tgtEl>
                                          <p:sndTgt r:embed="rId9" name="oh, no.wav"/>
                                        </p:tgtEl>
                                      </p:cMediaNode>
                                    </p:audio>
                                  </p:subTnLst>
                                </p:cTn>
                              </p:par>
                            </p:childTnLst>
                          </p:cTn>
                        </p:par>
                      </p:childTnLst>
                    </p:cTn>
                  </p:par>
                </p:childTnLst>
              </p:cTn>
              <p:nextCondLst>
                <p:cond evt="onClick" delay="0">
                  <p:tgtEl>
                    <p:spTgt spid="52"/>
                  </p:tgtEl>
                </p:cond>
              </p:nextCondLst>
            </p:seq>
            <p:seq concurrent="1" nextAc="seek">
              <p:cTn id="23" restart="whenNotActive" fill="hold" evtFilter="cancelBubble" nodeType="interactiveSeq">
                <p:stCondLst>
                  <p:cond evt="onClick" delay="0">
                    <p:tgtEl>
                      <p:spTgt spid="58"/>
                    </p:tgtEl>
                  </p:cond>
                </p:stCondLst>
                <p:endSync evt="end" delay="0">
                  <p:rtn val="all"/>
                </p:endSync>
                <p:childTnLst>
                  <p:par>
                    <p:cTn id="24" fill="hold">
                      <p:stCondLst>
                        <p:cond delay="0"/>
                      </p:stCondLst>
                      <p:childTnLst>
                        <p:par>
                          <p:cTn id="25" fill="hold">
                            <p:stCondLst>
                              <p:cond delay="0"/>
                            </p:stCondLst>
                            <p:childTnLst>
                              <p:par>
                                <p:cTn id="26" presetID="1" presetClass="emph" presetSubtype="2" fill="hold" nodeType="clickEffect">
                                  <p:stCondLst>
                                    <p:cond delay="0"/>
                                  </p:stCondLst>
                                  <p:childTnLst>
                                    <p:animClr clrSpc="rgb" dir="cw">
                                      <p:cBhvr>
                                        <p:cTn id="27" dur="250" fill="hold"/>
                                        <p:tgtEl>
                                          <p:spTgt spid="58"/>
                                        </p:tgtEl>
                                        <p:attrNameLst>
                                          <p:attrName>fillcolor</p:attrName>
                                        </p:attrNameLst>
                                      </p:cBhvr>
                                      <p:to>
                                        <a:srgbClr val="BFBFBF"/>
                                      </p:to>
                                    </p:animClr>
                                    <p:set>
                                      <p:cBhvr>
                                        <p:cTn id="28" dur="250" fill="hold"/>
                                        <p:tgtEl>
                                          <p:spTgt spid="58"/>
                                        </p:tgtEl>
                                        <p:attrNameLst>
                                          <p:attrName>fill.type</p:attrName>
                                        </p:attrNameLst>
                                      </p:cBhvr>
                                      <p:to>
                                        <p:strVal val="solid"/>
                                      </p:to>
                                    </p:set>
                                    <p:set>
                                      <p:cBhvr>
                                        <p:cTn id="29" dur="250" fill="hold"/>
                                        <p:tgtEl>
                                          <p:spTgt spid="58"/>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9" name="oh, no.wav"/>
                                        </p:tgtEl>
                                      </p:cMediaNode>
                                    </p:audio>
                                  </p:subTnLst>
                                </p:cTn>
                              </p:par>
                            </p:childTnLst>
                          </p:cTn>
                        </p:par>
                      </p:childTnLst>
                    </p:cTn>
                  </p:par>
                </p:childTnLst>
              </p:cTn>
              <p:nextCondLst>
                <p:cond evt="onClick" delay="0">
                  <p:tgtEl>
                    <p:spTgt spid="58"/>
                  </p:tgtEl>
                </p:cond>
              </p:nextCondLst>
            </p:seq>
            <p:seq concurrent="1" nextAc="seek">
              <p:cTn id="30" restart="whenNotActive" fill="hold" evtFilter="cancelBubble" nodeType="interactiveSeq">
                <p:stCondLst>
                  <p:cond evt="onClick" delay="0">
                    <p:tgtEl>
                      <p:spTgt spid="26"/>
                    </p:tgtEl>
                  </p:cond>
                </p:stCondLst>
                <p:endSync evt="end" delay="0">
                  <p:rtn val="all"/>
                </p:endSync>
                <p:childTnLst>
                  <p:par>
                    <p:cTn id="31" fill="hold">
                      <p:stCondLst>
                        <p:cond delay="0"/>
                      </p:stCondLst>
                      <p:childTnLst>
                        <p:par>
                          <p:cTn id="32" fill="hold">
                            <p:stCondLst>
                              <p:cond delay="0"/>
                            </p:stCondLst>
                            <p:childTnLst>
                              <p:par>
                                <p:cTn id="33" presetID="64" presetClass="path" presetSubtype="0" accel="50000" decel="50000" fill="hold" grpId="1" nodeType="clickEffect">
                                  <p:stCondLst>
                                    <p:cond delay="0"/>
                                  </p:stCondLst>
                                  <p:childTnLst>
                                    <p:animMotion origin="layout" path="M 3.95833E-6 -3.7037E-6 L 3.95833E-6 -0.66875 " pathEditMode="relative" rAng="0" ptsTypes="AA">
                                      <p:cBhvr>
                                        <p:cTn id="34" dur="500" fill="hold"/>
                                        <p:tgtEl>
                                          <p:spTgt spid="25"/>
                                        </p:tgtEl>
                                        <p:attrNameLst>
                                          <p:attrName>ppt_x</p:attrName>
                                          <p:attrName>ppt_y</p:attrName>
                                        </p:attrNameLst>
                                      </p:cBhvr>
                                      <p:rCtr x="0" y="-33449"/>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0" nodeType="clickEffect">
                                  <p:stCondLst>
                                    <p:cond delay="0"/>
                                  </p:stCondLst>
                                  <p:childTnLst>
                                    <p:animMotion origin="layout" path="M 3.95833E-6 -0.66875 L 3.95833E-6 -3.7037E-6 " pathEditMode="relative" rAng="0" ptsTypes="AA">
                                      <p:cBhvr>
                                        <p:cTn id="38" dur="500" fill="hold"/>
                                        <p:tgtEl>
                                          <p:spTgt spid="25"/>
                                        </p:tgtEl>
                                        <p:attrNameLst>
                                          <p:attrName>ppt_x</p:attrName>
                                          <p:attrName>ppt_y</p:attrName>
                                        </p:attrNameLst>
                                      </p:cBhvr>
                                      <p:rCtr x="0" y="33519"/>
                                    </p:animMotion>
                                  </p:childTnLst>
                                </p:cTn>
                              </p:par>
                            </p:childTnLst>
                          </p:cTn>
                        </p:par>
                      </p:childTnLst>
                    </p:cTn>
                  </p:par>
                </p:childTnLst>
              </p:cTn>
              <p:nextCondLst>
                <p:cond evt="onClick" delay="0">
                  <p:tgtEl>
                    <p:spTgt spid="26"/>
                  </p:tgtEl>
                </p:cond>
              </p:nextCondLst>
            </p:seq>
          </p:childTnLst>
        </p:cTn>
      </p:par>
    </p:tnLst>
    <p:bldLst>
      <p:bldP spid="25" grpId="0" bldLvl="0" animBg="1">
        <p:tmplLst>
          <p:tmpl lvl="0">
            <p:tnLst>
              <p:par>
                <p:cTn presetID="42" presetClass="path" presetSubtype="0" accel="50000" decel="50000" fill="hold" nodeType="clickEffect">
                  <p:stCondLst>
                    <p:cond delay="0"/>
                  </p:stCondLst>
                  <p:childTnLst>
                    <p:animMotion origin="layout" path="M 3.95833E-6 -0.66875 L 3.95833E-6 -3.7037E-6 " pathEditMode="relative" rAng="0" ptsTypes="AA">
                      <p:cBhvr>
                        <p:cTn dur="500" fill="hold"/>
                        <p:tgtEl>
                          <p:spTgt spid="25"/>
                        </p:tgtEl>
                        <p:attrNameLst>
                          <p:attrName>ppt_x</p:attrName>
                          <p:attrName>ppt_y</p:attrName>
                        </p:attrNameLst>
                      </p:cBhvr>
                      <p:rCtr x="0" y="33519"/>
                    </p:animMotion>
                  </p:childTnLst>
                </p:cTn>
              </p:par>
            </p:tnLst>
          </p:tmpl>
        </p:tmplLst>
      </p:bldP>
      <p:bldP spid="25" grpId="1" bldLvl="0" animBg="1">
        <p:tmplLst>
          <p:tmpl lvl="0">
            <p:tnLst>
              <p:par>
                <p:cTn presetID="64" presetClass="path" presetSubtype="0" accel="50000" decel="50000" fill="hold" nodeType="clickEffect">
                  <p:stCondLst>
                    <p:cond delay="0"/>
                  </p:stCondLst>
                  <p:childTnLst>
                    <p:animMotion origin="layout" path="M 3.95833E-6 -3.7037E-6 L 3.95833E-6 -0.66875 " pathEditMode="relative" rAng="0" ptsTypes="AA">
                      <p:cBhvr>
                        <p:cTn dur="500" fill="hold"/>
                        <p:tgtEl>
                          <p:spTgt spid="25"/>
                        </p:tgtEl>
                        <p:attrNameLst>
                          <p:attrName>ppt_x</p:attrName>
                          <p:attrName>ppt_y</p:attrName>
                        </p:attrNameLst>
                      </p:cBhvr>
                      <p:rCtr x="0" y="-33449"/>
                    </p:animMotion>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真题派送C">
    <p:bg>
      <p:bgPr>
        <a:solidFill>
          <a:srgbClr val="FFF1F3"/>
        </a:solidFill>
        <a:effectLst/>
      </p:bgPr>
    </p:bg>
    <p:spTree>
      <p:nvGrpSpPr>
        <p:cNvPr id="1" name=""/>
        <p:cNvGrpSpPr/>
        <p:nvPr/>
      </p:nvGrpSpPr>
      <p:grpSpPr>
        <a:xfrm>
          <a:off x="0" y="0"/>
          <a:ext cx="0" cy="0"/>
          <a:chOff x="0" y="0"/>
          <a:chExt cx="0" cy="0"/>
        </a:xfrm>
      </p:grpSpPr>
      <p:sp>
        <p:nvSpPr>
          <p:cNvPr id="58" name="触发器D"/>
          <p:cNvSpPr/>
          <p:nvPr userDrawn="1"/>
        </p:nvSpPr>
        <p:spPr>
          <a:xfrm>
            <a:off x="1381511" y="5357436"/>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D.</a:t>
            </a:r>
            <a:endParaRPr lang="en-US" altLang="zh-CN" sz="2400" b="0" kern="1200" dirty="0">
              <a:solidFill>
                <a:srgbClr val="333333"/>
              </a:solidFill>
              <a:latin typeface="+mn-lt"/>
              <a:ea typeface="+mn-ea"/>
              <a:cs typeface="Segoe UI" panose="020B0502040204020203" pitchFamily="34" charset="0"/>
            </a:endParaRPr>
          </a:p>
        </p:txBody>
      </p:sp>
      <p:sp>
        <p:nvSpPr>
          <p:cNvPr id="34" name="任意多边形: 形状 33"/>
          <p:cNvSpPr/>
          <p:nvPr userDrawn="1"/>
        </p:nvSpPr>
        <p:spPr>
          <a:xfrm>
            <a:off x="10674418" y="1"/>
            <a:ext cx="1517582" cy="5897435"/>
          </a:xfrm>
          <a:custGeom>
            <a:avLst/>
            <a:gdLst>
              <a:gd name="connsiteX0" fmla="*/ 1064653 w 1517582"/>
              <a:gd name="connsiteY0" fmla="*/ 0 h 5897435"/>
              <a:gd name="connsiteX1" fmla="*/ 1517582 w 1517582"/>
              <a:gd name="connsiteY1" fmla="*/ 0 h 5897435"/>
              <a:gd name="connsiteX2" fmla="*/ 1517582 w 1517582"/>
              <a:gd name="connsiteY2" fmla="*/ 5897435 h 5897435"/>
              <a:gd name="connsiteX3" fmla="*/ 0 w 1517582"/>
              <a:gd name="connsiteY3" fmla="*/ 5897435 h 5897435"/>
              <a:gd name="connsiteX4" fmla="*/ 0 w 1517582"/>
              <a:gd name="connsiteY4" fmla="*/ 5897434 h 5897435"/>
              <a:gd name="connsiteX5" fmla="*/ 1487534 w 1517582"/>
              <a:gd name="connsiteY5" fmla="*/ 5897434 h 5897435"/>
              <a:gd name="connsiteX6" fmla="*/ 488636 w 1517582"/>
              <a:gd name="connsiteY6" fmla="*/ 2534474 h 5897435"/>
              <a:gd name="connsiteX7" fmla="*/ 935676 w 1517582"/>
              <a:gd name="connsiteY7" fmla="*/ 136714 h 5897435"/>
              <a:gd name="connsiteX8" fmla="*/ 1044148 w 1517582"/>
              <a:gd name="connsiteY8" fmla="*/ 26465 h 589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7582" h="5897435">
                <a:moveTo>
                  <a:pt x="1064653" y="0"/>
                </a:moveTo>
                <a:lnTo>
                  <a:pt x="1517582" y="0"/>
                </a:lnTo>
                <a:lnTo>
                  <a:pt x="1517582" y="5897435"/>
                </a:lnTo>
                <a:lnTo>
                  <a:pt x="0" y="5897435"/>
                </a:lnTo>
                <a:lnTo>
                  <a:pt x="0" y="5897434"/>
                </a:lnTo>
                <a:lnTo>
                  <a:pt x="1487534" y="5897434"/>
                </a:lnTo>
                <a:cubicBezTo>
                  <a:pt x="1479688" y="5196394"/>
                  <a:pt x="1573442" y="4078794"/>
                  <a:pt x="488636" y="2534474"/>
                </a:cubicBezTo>
                <a:cubicBezTo>
                  <a:pt x="200233" y="1965514"/>
                  <a:pt x="-53767" y="1142554"/>
                  <a:pt x="935676" y="136714"/>
                </a:cubicBezTo>
                <a:cubicBezTo>
                  <a:pt x="974999" y="101154"/>
                  <a:pt x="1011100" y="64318"/>
                  <a:pt x="1044148" y="26465"/>
                </a:cubicBezTo>
                <a:close/>
              </a:path>
            </a:pathLst>
          </a:custGeom>
          <a:gradFill>
            <a:gsLst>
              <a:gs pos="0">
                <a:srgbClr val="6D4DAE"/>
              </a:gs>
              <a:gs pos="100000">
                <a:srgbClr val="412F68"/>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p:cNvSpPr/>
          <p:nvPr userDrawn="1"/>
        </p:nvSpPr>
        <p:spPr>
          <a:xfrm flipH="1" flipV="1">
            <a:off x="0" y="0"/>
            <a:ext cx="1487534" cy="6858000"/>
          </a:xfrm>
          <a:custGeom>
            <a:avLst/>
            <a:gdLst>
              <a:gd name="connsiteX0" fmla="*/ 1487534 w 1487534"/>
              <a:gd name="connsiteY0" fmla="*/ 6858000 h 6858000"/>
              <a:gd name="connsiteX1" fmla="*/ 152400 w 1487534"/>
              <a:gd name="connsiteY1" fmla="*/ 6858000 h 6858000"/>
              <a:gd name="connsiteX2" fmla="*/ 551858 w 1487534"/>
              <a:gd name="connsiteY2" fmla="*/ 5760720 h 6858000"/>
              <a:gd name="connsiteX3" fmla="*/ 998898 w 1487534"/>
              <a:gd name="connsiteY3" fmla="*/ 3362960 h 6858000"/>
              <a:gd name="connsiteX4" fmla="*/ 0 w 1487534"/>
              <a:gd name="connsiteY4" fmla="*/ 0 h 6858000"/>
              <a:gd name="connsiteX5" fmla="*/ 1487534 w 148753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7534" h="6858000">
                <a:moveTo>
                  <a:pt x="1487534" y="6858000"/>
                </a:moveTo>
                <a:lnTo>
                  <a:pt x="152400" y="6858000"/>
                </a:lnTo>
                <a:cubicBezTo>
                  <a:pt x="102136" y="6517640"/>
                  <a:pt x="192335" y="6085840"/>
                  <a:pt x="551858" y="5760720"/>
                </a:cubicBezTo>
                <a:cubicBezTo>
                  <a:pt x="1541301" y="4754880"/>
                  <a:pt x="1287301" y="3931920"/>
                  <a:pt x="998898" y="3362960"/>
                </a:cubicBezTo>
                <a:cubicBezTo>
                  <a:pt x="-85908" y="1818640"/>
                  <a:pt x="7846" y="701040"/>
                  <a:pt x="0" y="0"/>
                </a:cubicBezTo>
                <a:lnTo>
                  <a:pt x="1487534" y="0"/>
                </a:lnTo>
                <a:close/>
              </a:path>
            </a:pathLst>
          </a:custGeom>
          <a:gradFill flip="none" rotWithShape="1">
            <a:gsLst>
              <a:gs pos="0">
                <a:srgbClr val="6D4DAE"/>
              </a:gs>
              <a:gs pos="100000">
                <a:srgbClr val="412F68"/>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 name="图片 4" descr="图片包含 游戏机, 物体, 钟表, 伞&#10;&#10;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3845" y="143724"/>
            <a:ext cx="1297117" cy="966220"/>
          </a:xfrm>
          <a:prstGeom prst="rect">
            <a:avLst/>
          </a:prstGeom>
        </p:spPr>
      </p:pic>
      <p:pic>
        <p:nvPicPr>
          <p:cNvPr id="10" name="图片 9" descr="图片包含 游戏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4198" y="4884515"/>
            <a:ext cx="1287802" cy="2254465"/>
          </a:xfrm>
          <a:prstGeom prst="rect">
            <a:avLst/>
          </a:prstGeom>
        </p:spPr>
      </p:pic>
      <p:grpSp>
        <p:nvGrpSpPr>
          <p:cNvPr id="19" name="组合 18"/>
          <p:cNvGrpSpPr/>
          <p:nvPr userDrawn="1"/>
        </p:nvGrpSpPr>
        <p:grpSpPr>
          <a:xfrm rot="398206">
            <a:off x="59345" y="5181847"/>
            <a:ext cx="1345104" cy="1843584"/>
            <a:chOff x="2209795" y="-887035"/>
            <a:chExt cx="4663449" cy="6391669"/>
          </a:xfrm>
        </p:grpSpPr>
        <p:pic>
          <p:nvPicPr>
            <p:cNvPr id="20" name="图片 19" descr="图片包含 游戏机&#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209795" y="-887035"/>
              <a:ext cx="4663449" cy="6391669"/>
            </a:xfrm>
            <a:prstGeom prst="rect">
              <a:avLst/>
            </a:prstGeom>
          </p:spPr>
        </p:pic>
        <p:pic>
          <p:nvPicPr>
            <p:cNvPr id="21" name="图片 20" descr="图片包含 游戏机, 钟表&#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380230" y="2567280"/>
              <a:ext cx="1591059" cy="1581915"/>
            </a:xfrm>
            <a:prstGeom prst="rect">
              <a:avLst/>
            </a:prstGeom>
          </p:spPr>
        </p:pic>
      </p:grpSp>
      <p:pic>
        <p:nvPicPr>
          <p:cNvPr id="23" name="图片 22" descr="图片包含 游戏机, 钟表&#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68031" y="1009909"/>
            <a:ext cx="556760" cy="271242"/>
          </a:xfrm>
          <a:prstGeom prst="rect">
            <a:avLst/>
          </a:prstGeom>
        </p:spPr>
      </p:pic>
      <p:pic>
        <p:nvPicPr>
          <p:cNvPr id="46" name="图片 45" descr="卡通人物&#10;&#10;描述已自动生成"/>
          <p:cNvPicPr>
            <a:picLocks noChangeAspect="1"/>
          </p:cNvPicPr>
          <p:nvPr userDrawn="1"/>
        </p:nvPicPr>
        <p:blipFill>
          <a:blip r:embed="rId7">
            <a:extLst>
              <a:ext uri="{28A0092B-C50C-407E-A947-70E740481C1C}">
                <a14:useLocalDpi xmlns:a14="http://schemas.microsoft.com/office/drawing/2010/main" val="0"/>
              </a:ext>
            </a:extLst>
          </a:blip>
          <a:srcRect r="10241"/>
          <a:stretch>
            <a:fillRect/>
          </a:stretch>
        </p:blipFill>
        <p:spPr>
          <a:xfrm>
            <a:off x="10956288" y="1109944"/>
            <a:ext cx="1235712" cy="1095243"/>
          </a:xfrm>
          <a:custGeom>
            <a:avLst/>
            <a:gdLst>
              <a:gd name="connsiteX0" fmla="*/ 0 w 1235712"/>
              <a:gd name="connsiteY0" fmla="*/ 0 h 1095243"/>
              <a:gd name="connsiteX1" fmla="*/ 1235712 w 1235712"/>
              <a:gd name="connsiteY1" fmla="*/ 0 h 1095243"/>
              <a:gd name="connsiteX2" fmla="*/ 1235712 w 1235712"/>
              <a:gd name="connsiteY2" fmla="*/ 1095243 h 1095243"/>
              <a:gd name="connsiteX3" fmla="*/ 0 w 1235712"/>
              <a:gd name="connsiteY3" fmla="*/ 1095243 h 1095243"/>
            </a:gdLst>
            <a:ahLst/>
            <a:cxnLst>
              <a:cxn ang="0">
                <a:pos x="connsiteX0" y="connsiteY0"/>
              </a:cxn>
              <a:cxn ang="0">
                <a:pos x="connsiteX1" y="connsiteY1"/>
              </a:cxn>
              <a:cxn ang="0">
                <a:pos x="connsiteX2" y="connsiteY2"/>
              </a:cxn>
              <a:cxn ang="0">
                <a:pos x="connsiteX3" y="connsiteY3"/>
              </a:cxn>
            </a:cxnLst>
            <a:rect l="l" t="t" r="r" b="b"/>
            <a:pathLst>
              <a:path w="1235712" h="1095243">
                <a:moveTo>
                  <a:pt x="0" y="0"/>
                </a:moveTo>
                <a:lnTo>
                  <a:pt x="1235712" y="0"/>
                </a:lnTo>
                <a:lnTo>
                  <a:pt x="1235712" y="1095243"/>
                </a:lnTo>
                <a:lnTo>
                  <a:pt x="0" y="1095243"/>
                </a:lnTo>
                <a:close/>
              </a:path>
            </a:pathLst>
          </a:custGeom>
        </p:spPr>
      </p:pic>
      <p:pic>
        <p:nvPicPr>
          <p:cNvPr id="44" name="图片 43" descr="图片包含 游戏机, 画, 食物&#10;&#10;描述已自动生成"/>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1005270">
            <a:off x="17268" y="160549"/>
            <a:ext cx="595642" cy="932571"/>
          </a:xfrm>
          <a:prstGeom prst="rect">
            <a:avLst/>
          </a:prstGeom>
        </p:spPr>
      </p:pic>
      <p:sp>
        <p:nvSpPr>
          <p:cNvPr id="38" name="矩形 37"/>
          <p:cNvSpPr/>
          <p:nvPr userDrawn="1"/>
        </p:nvSpPr>
        <p:spPr>
          <a:xfrm>
            <a:off x="1995079" y="469909"/>
            <a:ext cx="8633040" cy="667518"/>
          </a:xfrm>
          <a:prstGeom prst="rect">
            <a:avLst/>
          </a:prstGeom>
        </p:spPr>
        <p:txBody>
          <a:bodyPr wrap="none" anchor="ctr" anchorCtr="0">
            <a:normAutofit lnSpcReduction="10000"/>
          </a:bodyPr>
          <a:lstStyle/>
          <a:p>
            <a:pPr marL="0" indent="0" algn="l" defTabSz="914400" rtl="0" eaLnBrk="1" latinLnBrk="0" hangingPunct="1">
              <a:lnSpc>
                <a:spcPct val="110000"/>
              </a:lnSpc>
              <a:spcBef>
                <a:spcPts val="0"/>
              </a:spcBef>
              <a:buFont typeface="Arial" panose="020B0604020202020204" pitchFamily="34" charset="0"/>
              <a:buNone/>
            </a:pPr>
            <a:r>
              <a:rPr lang="zh-CN" altLang="en-US" sz="3600" b="0" kern="1200" spc="300" baseline="0" dirty="0">
                <a:solidFill>
                  <a:srgbClr val="6D4DAE"/>
                </a:solidFill>
                <a:effectLst/>
                <a:latin typeface="+mj-lt"/>
                <a:ea typeface="+mj-ea"/>
                <a:cs typeface="+mn-cs"/>
              </a:rPr>
              <a:t>真题派送</a:t>
            </a:r>
            <a:endParaRPr lang="zh-CN" altLang="en-US" sz="3600" b="0" kern="1200" spc="300" baseline="0" dirty="0">
              <a:solidFill>
                <a:srgbClr val="6D4DAE"/>
              </a:solidFill>
              <a:effectLst/>
              <a:latin typeface="+mj-lt"/>
              <a:ea typeface="+mj-ea"/>
              <a:cs typeface="+mn-cs"/>
            </a:endParaRPr>
          </a:p>
        </p:txBody>
      </p:sp>
      <p:sp>
        <p:nvSpPr>
          <p:cNvPr id="47" name="!!文本占位符 8"/>
          <p:cNvSpPr>
            <a:spLocks noGrp="1"/>
          </p:cNvSpPr>
          <p:nvPr>
            <p:ph type="body" sz="quarter" idx="13" hasCustomPrompt="1"/>
          </p:nvPr>
        </p:nvSpPr>
        <p:spPr>
          <a:xfrm>
            <a:off x="1850961" y="1449220"/>
            <a:ext cx="9053238" cy="1620000"/>
          </a:xfrm>
          <a:prstGeom prst="rect">
            <a:avLst/>
          </a:prstGeom>
        </p:spPr>
        <p:txBody>
          <a:bodyPr wrap="square" anchor="t" anchorCtr="0"/>
          <a:lstStyle>
            <a:lvl1pPr marL="0" indent="0" algn="l">
              <a:lnSpc>
                <a:spcPct val="120000"/>
              </a:lnSpc>
              <a:spcBef>
                <a:spcPts val="0"/>
              </a:spcBef>
              <a:spcAft>
                <a:spcPts val="0"/>
              </a:spcAft>
              <a:buNone/>
              <a:defRPr sz="2400" b="0">
                <a:solidFill>
                  <a:srgbClr val="333333"/>
                </a:solidFill>
                <a:latin typeface="+mn-lt"/>
                <a:ea typeface="+mn-ea"/>
                <a:cs typeface="Segoe UI" panose="020B0502040204020203" pitchFamily="34" charset="0"/>
              </a:defRPr>
            </a:lvl1pPr>
          </a:lstStyle>
          <a:p>
            <a:pPr lvl="0"/>
            <a:r>
              <a:rPr lang="zh-CN" altLang="en-US" dirty="0"/>
              <a:t>题目</a:t>
            </a:r>
            <a:endParaRPr lang="zh-CN" altLang="en-US" dirty="0"/>
          </a:p>
        </p:txBody>
      </p:sp>
      <p:sp>
        <p:nvSpPr>
          <p:cNvPr id="48" name="!!文本占位符 8"/>
          <p:cNvSpPr>
            <a:spLocks noGrp="1"/>
          </p:cNvSpPr>
          <p:nvPr>
            <p:ph type="body" sz="quarter" idx="14" hasCustomPrompt="1"/>
          </p:nvPr>
        </p:nvSpPr>
        <p:spPr>
          <a:xfrm>
            <a:off x="1850962" y="3232886"/>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50" name="!!文本占位符 8"/>
          <p:cNvSpPr>
            <a:spLocks noGrp="1"/>
          </p:cNvSpPr>
          <p:nvPr>
            <p:ph type="body" sz="quarter" idx="16" hasCustomPrompt="1"/>
          </p:nvPr>
        </p:nvSpPr>
        <p:spPr>
          <a:xfrm>
            <a:off x="1850962" y="3940190"/>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55" name="!!文本占位符 8"/>
          <p:cNvSpPr>
            <a:spLocks noGrp="1"/>
          </p:cNvSpPr>
          <p:nvPr>
            <p:ph type="body" sz="quarter" idx="21" hasCustomPrompt="1"/>
          </p:nvPr>
        </p:nvSpPr>
        <p:spPr>
          <a:xfrm>
            <a:off x="1328961" y="1449219"/>
            <a:ext cx="504000" cy="162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6D4DAE"/>
                </a:solidFill>
                <a:latin typeface="+mn-lt"/>
                <a:ea typeface="+mn-ea"/>
                <a:cs typeface="Segoe UI" panose="020B0502040204020203"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zh-CN" altLang="en-US" dirty="0"/>
              <a:t>题号</a:t>
            </a:r>
            <a:endParaRPr lang="zh-CN" altLang="en-US" dirty="0"/>
          </a:p>
        </p:txBody>
      </p:sp>
      <p:sp>
        <p:nvSpPr>
          <p:cNvPr id="28" name="!!文本占位符 8"/>
          <p:cNvSpPr>
            <a:spLocks noGrp="1"/>
          </p:cNvSpPr>
          <p:nvPr>
            <p:ph type="body" sz="quarter" idx="22" hasCustomPrompt="1"/>
          </p:nvPr>
        </p:nvSpPr>
        <p:spPr>
          <a:xfrm>
            <a:off x="1850962" y="4647494"/>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30" name="!!文本占位符 8"/>
          <p:cNvSpPr>
            <a:spLocks noGrp="1"/>
          </p:cNvSpPr>
          <p:nvPr>
            <p:ph type="body" sz="quarter" idx="23" hasCustomPrompt="1"/>
          </p:nvPr>
        </p:nvSpPr>
        <p:spPr>
          <a:xfrm>
            <a:off x="1850962" y="5354798"/>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39" name="触发器A"/>
          <p:cNvSpPr/>
          <p:nvPr userDrawn="1"/>
        </p:nvSpPr>
        <p:spPr>
          <a:xfrm>
            <a:off x="1381511" y="3232886"/>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A.</a:t>
            </a:r>
            <a:endParaRPr lang="en-US" altLang="zh-CN" sz="2400" b="0" kern="1200" dirty="0">
              <a:solidFill>
                <a:srgbClr val="333333"/>
              </a:solidFill>
              <a:latin typeface="+mn-lt"/>
              <a:ea typeface="+mn-ea"/>
              <a:cs typeface="Segoe UI" panose="020B0502040204020203" pitchFamily="34" charset="0"/>
            </a:endParaRPr>
          </a:p>
        </p:txBody>
      </p:sp>
      <p:sp>
        <p:nvSpPr>
          <p:cNvPr id="40" name="触发器B"/>
          <p:cNvSpPr/>
          <p:nvPr userDrawn="1"/>
        </p:nvSpPr>
        <p:spPr>
          <a:xfrm>
            <a:off x="1381511" y="3929917"/>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B.</a:t>
            </a:r>
            <a:endParaRPr lang="en-US" altLang="zh-CN" sz="2400" b="0" kern="1200" dirty="0">
              <a:solidFill>
                <a:srgbClr val="333333"/>
              </a:solidFill>
              <a:latin typeface="+mn-lt"/>
              <a:ea typeface="+mn-ea"/>
              <a:cs typeface="Segoe UI" panose="020B0502040204020203" pitchFamily="34" charset="0"/>
            </a:endParaRPr>
          </a:p>
        </p:txBody>
      </p:sp>
      <p:sp>
        <p:nvSpPr>
          <p:cNvPr id="52" name="触发器C"/>
          <p:cNvSpPr/>
          <p:nvPr userDrawn="1"/>
        </p:nvSpPr>
        <p:spPr>
          <a:xfrm>
            <a:off x="1381511" y="4642386"/>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C.</a:t>
            </a:r>
            <a:endParaRPr lang="en-US" altLang="zh-CN" sz="2400" b="0" kern="1200" dirty="0">
              <a:solidFill>
                <a:srgbClr val="333333"/>
              </a:solidFill>
              <a:latin typeface="+mn-lt"/>
              <a:ea typeface="+mn-ea"/>
              <a:cs typeface="Segoe UI" panose="020B0502040204020203" pitchFamily="34" charset="0"/>
            </a:endParaRPr>
          </a:p>
        </p:txBody>
      </p:sp>
      <p:sp>
        <p:nvSpPr>
          <p:cNvPr id="25" name="文本占位符 8"/>
          <p:cNvSpPr>
            <a:spLocks noGrp="1"/>
          </p:cNvSpPr>
          <p:nvPr>
            <p:ph type="body" sz="quarter" idx="18" hasCustomPrompt="1"/>
          </p:nvPr>
        </p:nvSpPr>
        <p:spPr>
          <a:xfrm>
            <a:off x="1328961" y="7096984"/>
            <a:ext cx="9627327" cy="4032000"/>
          </a:xfrm>
          <a:prstGeom prst="roundRect">
            <a:avLst>
              <a:gd name="adj" fmla="val 5037"/>
            </a:avLst>
          </a:prstGeom>
          <a:solidFill>
            <a:srgbClr val="412F68">
              <a:alpha val="90000"/>
            </a:srgbClr>
          </a:solidFill>
        </p:spPr>
        <p:txBody>
          <a:bodyPr lIns="360000" tIns="360000" rIns="360000" bIns="360000" anchor="t" anchorCtr="0"/>
          <a:lstStyle>
            <a:lvl1pPr marL="457200" indent="-457200" algn="l" defTabSz="914400" rtl="0" eaLnBrk="1" latinLnBrk="0" hangingPunct="1">
              <a:lnSpc>
                <a:spcPct val="130000"/>
              </a:lnSpc>
              <a:spcBef>
                <a:spcPts val="0"/>
              </a:spcBef>
              <a:spcAft>
                <a:spcPts val="0"/>
              </a:spcAft>
              <a:buFont typeface="Arial" panose="020B0604020202020204" pitchFamily="34" charset="0"/>
              <a:buChar char="•"/>
              <a:defRPr lang="zh-CN" altLang="en-US" sz="2800" b="0" kern="1200" dirty="0">
                <a:solidFill>
                  <a:schemeClr val="bg1"/>
                </a:solidFill>
                <a:effectLst/>
                <a:latin typeface="+mn-lt"/>
                <a:ea typeface="+mn-ea"/>
                <a:cs typeface="Segoe UI" panose="020B0502040204020203" pitchFamily="34" charset="0"/>
              </a:defRPr>
            </a:lvl1pPr>
          </a:lstStyle>
          <a:p>
            <a:pPr marL="457200" lvl="0" indent="-457200" algn="l" defTabSz="914400" rtl="0" eaLnBrk="1" latinLnBrk="0" hangingPunct="1">
              <a:lnSpc>
                <a:spcPct val="130000"/>
              </a:lnSpc>
              <a:spcBef>
                <a:spcPts val="0"/>
              </a:spcBef>
              <a:spcAft>
                <a:spcPts val="0"/>
              </a:spcAft>
              <a:buFont typeface="Arial" panose="020B0604020202020204" pitchFamily="34" charset="0"/>
              <a:buChar char="•"/>
            </a:pPr>
            <a:r>
              <a:rPr lang="zh-CN" altLang="en-US" dirty="0"/>
              <a:t>考点</a:t>
            </a:r>
            <a:r>
              <a:rPr lang="en-US" altLang="zh-CN" dirty="0"/>
              <a:t>+</a:t>
            </a:r>
            <a:r>
              <a:rPr lang="zh-CN" altLang="en-US" dirty="0"/>
              <a:t>简析</a:t>
            </a:r>
            <a:endParaRPr lang="zh-CN" altLang="en-US" dirty="0"/>
          </a:p>
        </p:txBody>
      </p:sp>
      <p:sp>
        <p:nvSpPr>
          <p:cNvPr id="26" name="触发器"/>
          <p:cNvSpPr/>
          <p:nvPr userDrawn="1"/>
        </p:nvSpPr>
        <p:spPr>
          <a:xfrm>
            <a:off x="11152099" y="5853244"/>
            <a:ext cx="792000" cy="792000"/>
          </a:xfrm>
          <a:prstGeom prst="ellipse">
            <a:avLst/>
          </a:prstGeom>
          <a:gradFill>
            <a:gsLst>
              <a:gs pos="0">
                <a:srgbClr val="6D4DAE"/>
              </a:gs>
              <a:gs pos="100000">
                <a:srgbClr val="412F68"/>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dirty="0">
                <a:solidFill>
                  <a:srgbClr val="FFF1F3"/>
                </a:solidFill>
                <a:effectLst>
                  <a:outerShdw blurRad="38100" dist="38100" dir="2700000" algn="tl">
                    <a:srgbClr val="000000">
                      <a:alpha val="43137"/>
                    </a:srgbClr>
                  </a:outerShdw>
                </a:effectLst>
              </a:rPr>
              <a:t>More</a:t>
            </a:r>
            <a:endParaRPr lang="zh-CN" altLang="en-US" dirty="0">
              <a:solidFill>
                <a:srgbClr val="FFF1F3"/>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50" fill="hold"/>
                                        <p:tgtEl>
                                          <p:spTgt spid="39"/>
                                        </p:tgtEl>
                                        <p:attrNameLst>
                                          <p:attrName>fillcolor</p:attrName>
                                        </p:attrNameLst>
                                      </p:cBhvr>
                                      <p:to>
                                        <a:srgbClr val="BFBFBF"/>
                                      </p:to>
                                    </p:animClr>
                                    <p:set>
                                      <p:cBhvr>
                                        <p:cTn id="7" dur="250" fill="hold"/>
                                        <p:tgtEl>
                                          <p:spTgt spid="39"/>
                                        </p:tgtEl>
                                        <p:attrNameLst>
                                          <p:attrName>fill.type</p:attrName>
                                        </p:attrNameLst>
                                      </p:cBhvr>
                                      <p:to>
                                        <p:strVal val="solid"/>
                                      </p:to>
                                    </p:set>
                                    <p:set>
                                      <p:cBhvr>
                                        <p:cTn id="8" dur="250" fill="hold"/>
                                        <p:tgtEl>
                                          <p:spTgt spid="39"/>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9" name="oh, no.wav"/>
                                        </p:tgtEl>
                                      </p:cMediaNode>
                                    </p:audio>
                                  </p:subTnLst>
                                </p:cTn>
                              </p:par>
                            </p:childTnLst>
                          </p:cTn>
                        </p:par>
                      </p:childTnLst>
                    </p:cTn>
                  </p:par>
                </p:childTnLst>
              </p:cTn>
              <p:nextCondLst>
                <p:cond evt="onClick" delay="0">
                  <p:tgtEl>
                    <p:spTgt spid="39"/>
                  </p:tgtEl>
                </p:cond>
              </p:nextCondLst>
            </p:seq>
            <p:seq concurrent="1" nextAc="seek">
              <p:cTn id="9" restart="whenNotActive" fill="hold" evtFilter="cancelBubble" nodeType="interactiveSeq">
                <p:stCondLst>
                  <p:cond evt="onClick" delay="0">
                    <p:tgtEl>
                      <p:spTgt spid="40"/>
                    </p:tgtEl>
                  </p:cond>
                </p:stCondLst>
                <p:endSync evt="end" delay="0">
                  <p:rtn val="all"/>
                </p:endSync>
                <p:childTnLst>
                  <p:par>
                    <p:cTn id="10" fill="hold">
                      <p:stCondLst>
                        <p:cond delay="0"/>
                      </p:stCondLst>
                      <p:childTnLst>
                        <p:par>
                          <p:cTn id="11" fill="hold">
                            <p:stCondLst>
                              <p:cond delay="0"/>
                            </p:stCondLst>
                            <p:childTnLst>
                              <p:par>
                                <p:cTn id="12" presetID="1" presetClass="emph" presetSubtype="2" fill="hold" nodeType="clickEffect">
                                  <p:stCondLst>
                                    <p:cond delay="0"/>
                                  </p:stCondLst>
                                  <p:childTnLst>
                                    <p:animClr clrSpc="rgb" dir="cw">
                                      <p:cBhvr>
                                        <p:cTn id="13" dur="250" fill="hold"/>
                                        <p:tgtEl>
                                          <p:spTgt spid="40"/>
                                        </p:tgtEl>
                                        <p:attrNameLst>
                                          <p:attrName>fillcolor</p:attrName>
                                        </p:attrNameLst>
                                      </p:cBhvr>
                                      <p:to>
                                        <a:srgbClr val="BFBFBF"/>
                                      </p:to>
                                    </p:animClr>
                                    <p:set>
                                      <p:cBhvr>
                                        <p:cTn id="14" dur="250" fill="hold"/>
                                        <p:tgtEl>
                                          <p:spTgt spid="40"/>
                                        </p:tgtEl>
                                        <p:attrNameLst>
                                          <p:attrName>fill.type</p:attrName>
                                        </p:attrNameLst>
                                      </p:cBhvr>
                                      <p:to>
                                        <p:strVal val="solid"/>
                                      </p:to>
                                    </p:set>
                                    <p:set>
                                      <p:cBhvr>
                                        <p:cTn id="15" dur="250" fill="hold"/>
                                        <p:tgtEl>
                                          <p:spTgt spid="40"/>
                                        </p:tgtEl>
                                        <p:attrNameLst>
                                          <p:attrName>fill.on</p:attrName>
                                        </p:attrNameLst>
                                      </p:cBhvr>
                                      <p:to>
                                        <p:strVal val="true"/>
                                      </p:to>
                                    </p:set>
                                  </p:childTnLst>
                                  <p:subTnLst>
                                    <p:audio>
                                      <p:cMediaNode>
                                        <p:cTn display="0" masterRel="sameClick">
                                          <p:stCondLst>
                                            <p:cond evt="begin" delay="0">
                                              <p:tn val="12"/>
                                            </p:cond>
                                          </p:stCondLst>
                                          <p:endCondLst>
                                            <p:cond evt="onStopAudio" delay="0">
                                              <p:tgtEl>
                                                <p:sldTgt/>
                                              </p:tgtEl>
                                            </p:cond>
                                          </p:endCondLst>
                                        </p:cTn>
                                        <p:tgtEl>
                                          <p:sndTgt r:embed="rId9" name="oh, no.wav"/>
                                        </p:tgtEl>
                                      </p:cMediaNode>
                                    </p:audio>
                                  </p:subTnLst>
                                </p:cTn>
                              </p:par>
                            </p:childTnLst>
                          </p:cTn>
                        </p:par>
                      </p:childTnLst>
                    </p:cTn>
                  </p:par>
                </p:childTnLst>
              </p:cTn>
              <p:nextCondLst>
                <p:cond evt="onClick" delay="0">
                  <p:tgtEl>
                    <p:spTgt spid="40"/>
                  </p:tgtEl>
                </p:cond>
              </p:nextCondLst>
            </p:seq>
            <p:seq concurrent="1" nextAc="seek">
              <p:cTn id="16" restart="whenNotActive" fill="hold" evtFilter="cancelBubble" nodeType="interactiveSeq">
                <p:stCondLst>
                  <p:cond evt="onClick" delay="0">
                    <p:tgtEl>
                      <p:spTgt spid="52"/>
                    </p:tgtEl>
                  </p:cond>
                </p:stCondLst>
                <p:endSync evt="end" delay="0">
                  <p:rtn val="all"/>
                </p:endSync>
                <p:childTnLst>
                  <p:par>
                    <p:cTn id="17" fill="hold">
                      <p:stCondLst>
                        <p:cond delay="0"/>
                      </p:stCondLst>
                      <p:childTnLst>
                        <p:par>
                          <p:cTn id="18" fill="hold">
                            <p:stCondLst>
                              <p:cond delay="0"/>
                            </p:stCondLst>
                            <p:childTnLst>
                              <p:par>
                                <p:cTn id="19" presetID="1" presetClass="emph" presetSubtype="2" fill="hold" nodeType="clickEffect">
                                  <p:stCondLst>
                                    <p:cond delay="0"/>
                                  </p:stCondLst>
                                  <p:childTnLst>
                                    <p:animClr clrSpc="rgb" dir="cw">
                                      <p:cBhvr>
                                        <p:cTn id="20" dur="250" fill="hold"/>
                                        <p:tgtEl>
                                          <p:spTgt spid="52"/>
                                        </p:tgtEl>
                                        <p:attrNameLst>
                                          <p:attrName>fillcolor</p:attrName>
                                        </p:attrNameLst>
                                      </p:cBhvr>
                                      <p:to>
                                        <a:srgbClr val="E2648A"/>
                                      </p:to>
                                    </p:animClr>
                                    <p:set>
                                      <p:cBhvr>
                                        <p:cTn id="21" dur="250" fill="hold"/>
                                        <p:tgtEl>
                                          <p:spTgt spid="52"/>
                                        </p:tgtEl>
                                        <p:attrNameLst>
                                          <p:attrName>fill.type</p:attrName>
                                        </p:attrNameLst>
                                      </p:cBhvr>
                                      <p:to>
                                        <p:strVal val="solid"/>
                                      </p:to>
                                    </p:set>
                                    <p:set>
                                      <p:cBhvr>
                                        <p:cTn id="22" dur="250" fill="hold"/>
                                        <p:tgtEl>
                                          <p:spTgt spid="52"/>
                                        </p:tgtEl>
                                        <p:attrNameLst>
                                          <p:attrName>fill.on</p:attrName>
                                        </p:attrNameLst>
                                      </p:cBhvr>
                                      <p:to>
                                        <p:strVal val="true"/>
                                      </p:to>
                                    </p:set>
                                  </p:childTnLst>
                                  <p:subTnLst>
                                    <p:audio>
                                      <p:cMediaNode>
                                        <p:cTn display="0" masterRel="sameClick">
                                          <p:stCondLst>
                                            <p:cond evt="begin" delay="0">
                                              <p:tn val="19"/>
                                            </p:cond>
                                          </p:stCondLst>
                                          <p:endCondLst>
                                            <p:cond evt="onStopAudio" delay="0">
                                              <p:tgtEl>
                                                <p:sldTgt/>
                                              </p:tgtEl>
                                            </p:cond>
                                          </p:endCondLst>
                                        </p:cTn>
                                        <p:tgtEl>
                                          <p:sndTgt r:embed="rId10" name="fantastic.wav"/>
                                        </p:tgtEl>
                                      </p:cMediaNode>
                                    </p:audio>
                                  </p:subTnLst>
                                </p:cTn>
                              </p:par>
                            </p:childTnLst>
                          </p:cTn>
                        </p:par>
                      </p:childTnLst>
                    </p:cTn>
                  </p:par>
                </p:childTnLst>
              </p:cTn>
              <p:nextCondLst>
                <p:cond evt="onClick" delay="0">
                  <p:tgtEl>
                    <p:spTgt spid="52"/>
                  </p:tgtEl>
                </p:cond>
              </p:nextCondLst>
            </p:seq>
            <p:seq concurrent="1" nextAc="seek">
              <p:cTn id="23" restart="whenNotActive" fill="hold" evtFilter="cancelBubble" nodeType="interactiveSeq">
                <p:stCondLst>
                  <p:cond evt="onClick" delay="0">
                    <p:tgtEl>
                      <p:spTgt spid="58"/>
                    </p:tgtEl>
                  </p:cond>
                </p:stCondLst>
                <p:endSync evt="end" delay="0">
                  <p:rtn val="all"/>
                </p:endSync>
                <p:childTnLst>
                  <p:par>
                    <p:cTn id="24" fill="hold">
                      <p:stCondLst>
                        <p:cond delay="0"/>
                      </p:stCondLst>
                      <p:childTnLst>
                        <p:par>
                          <p:cTn id="25" fill="hold">
                            <p:stCondLst>
                              <p:cond delay="0"/>
                            </p:stCondLst>
                            <p:childTnLst>
                              <p:par>
                                <p:cTn id="26" presetID="1" presetClass="emph" presetSubtype="2" fill="hold" nodeType="clickEffect">
                                  <p:stCondLst>
                                    <p:cond delay="0"/>
                                  </p:stCondLst>
                                  <p:childTnLst>
                                    <p:animClr clrSpc="rgb" dir="cw">
                                      <p:cBhvr>
                                        <p:cTn id="27" dur="250" fill="hold"/>
                                        <p:tgtEl>
                                          <p:spTgt spid="58"/>
                                        </p:tgtEl>
                                        <p:attrNameLst>
                                          <p:attrName>fillcolor</p:attrName>
                                        </p:attrNameLst>
                                      </p:cBhvr>
                                      <p:to>
                                        <a:srgbClr val="BFBFBF"/>
                                      </p:to>
                                    </p:animClr>
                                    <p:set>
                                      <p:cBhvr>
                                        <p:cTn id="28" dur="250" fill="hold"/>
                                        <p:tgtEl>
                                          <p:spTgt spid="58"/>
                                        </p:tgtEl>
                                        <p:attrNameLst>
                                          <p:attrName>fill.type</p:attrName>
                                        </p:attrNameLst>
                                      </p:cBhvr>
                                      <p:to>
                                        <p:strVal val="solid"/>
                                      </p:to>
                                    </p:set>
                                    <p:set>
                                      <p:cBhvr>
                                        <p:cTn id="29" dur="250" fill="hold"/>
                                        <p:tgtEl>
                                          <p:spTgt spid="58"/>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9" name="oh, no.wav"/>
                                        </p:tgtEl>
                                      </p:cMediaNode>
                                    </p:audio>
                                  </p:subTnLst>
                                </p:cTn>
                              </p:par>
                            </p:childTnLst>
                          </p:cTn>
                        </p:par>
                      </p:childTnLst>
                    </p:cTn>
                  </p:par>
                </p:childTnLst>
              </p:cTn>
              <p:nextCondLst>
                <p:cond evt="onClick" delay="0">
                  <p:tgtEl>
                    <p:spTgt spid="58"/>
                  </p:tgtEl>
                </p:cond>
              </p:nextCondLst>
            </p:seq>
            <p:seq concurrent="1" nextAc="seek">
              <p:cTn id="30" restart="whenNotActive" fill="hold" evtFilter="cancelBubble" nodeType="interactiveSeq">
                <p:stCondLst>
                  <p:cond evt="onClick" delay="0">
                    <p:tgtEl>
                      <p:spTgt spid="26"/>
                    </p:tgtEl>
                  </p:cond>
                </p:stCondLst>
                <p:endSync evt="end" delay="0">
                  <p:rtn val="all"/>
                </p:endSync>
                <p:childTnLst>
                  <p:par>
                    <p:cTn id="31" fill="hold">
                      <p:stCondLst>
                        <p:cond delay="0"/>
                      </p:stCondLst>
                      <p:childTnLst>
                        <p:par>
                          <p:cTn id="32" fill="hold">
                            <p:stCondLst>
                              <p:cond delay="0"/>
                            </p:stCondLst>
                            <p:childTnLst>
                              <p:par>
                                <p:cTn id="33" presetID="64" presetClass="path" presetSubtype="0" accel="50000" decel="50000" fill="hold" grpId="1" nodeType="clickEffect">
                                  <p:stCondLst>
                                    <p:cond delay="0"/>
                                  </p:stCondLst>
                                  <p:childTnLst>
                                    <p:animMotion origin="layout" path="M 3.95833E-6 -3.7037E-6 L 3.95833E-6 -0.66875 " pathEditMode="relative" rAng="0" ptsTypes="AA">
                                      <p:cBhvr>
                                        <p:cTn id="34" dur="500" fill="hold"/>
                                        <p:tgtEl>
                                          <p:spTgt spid="25"/>
                                        </p:tgtEl>
                                        <p:attrNameLst>
                                          <p:attrName>ppt_x</p:attrName>
                                          <p:attrName>ppt_y</p:attrName>
                                        </p:attrNameLst>
                                      </p:cBhvr>
                                      <p:rCtr x="0" y="-33449"/>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0" nodeType="clickEffect">
                                  <p:stCondLst>
                                    <p:cond delay="0"/>
                                  </p:stCondLst>
                                  <p:childTnLst>
                                    <p:animMotion origin="layout" path="M 3.95833E-6 -0.66875 L 3.95833E-6 -3.7037E-6 " pathEditMode="relative" rAng="0" ptsTypes="AA">
                                      <p:cBhvr>
                                        <p:cTn id="38" dur="500" fill="hold"/>
                                        <p:tgtEl>
                                          <p:spTgt spid="25"/>
                                        </p:tgtEl>
                                        <p:attrNameLst>
                                          <p:attrName>ppt_x</p:attrName>
                                          <p:attrName>ppt_y</p:attrName>
                                        </p:attrNameLst>
                                      </p:cBhvr>
                                      <p:rCtr x="0" y="33519"/>
                                    </p:animMotion>
                                  </p:childTnLst>
                                </p:cTn>
                              </p:par>
                            </p:childTnLst>
                          </p:cTn>
                        </p:par>
                      </p:childTnLst>
                    </p:cTn>
                  </p:par>
                </p:childTnLst>
              </p:cTn>
              <p:nextCondLst>
                <p:cond evt="onClick" delay="0">
                  <p:tgtEl>
                    <p:spTgt spid="26"/>
                  </p:tgtEl>
                </p:cond>
              </p:nextCondLst>
            </p:seq>
          </p:childTnLst>
        </p:cTn>
      </p:par>
    </p:tnLst>
    <p:bldLst>
      <p:bldP spid="25" grpId="0" bldLvl="0" animBg="1">
        <p:tmplLst>
          <p:tmpl lvl="0">
            <p:tnLst>
              <p:par>
                <p:cTn presetID="42" presetClass="path" presetSubtype="0" accel="50000" decel="50000" fill="hold" nodeType="clickEffect">
                  <p:stCondLst>
                    <p:cond delay="0"/>
                  </p:stCondLst>
                  <p:childTnLst>
                    <p:animMotion origin="layout" path="M 3.95833E-6 -0.66875 L 3.95833E-6 -3.7037E-6 " pathEditMode="relative" rAng="0" ptsTypes="AA">
                      <p:cBhvr>
                        <p:cTn dur="500" fill="hold"/>
                        <p:tgtEl>
                          <p:spTgt spid="25"/>
                        </p:tgtEl>
                        <p:attrNameLst>
                          <p:attrName>ppt_x</p:attrName>
                          <p:attrName>ppt_y</p:attrName>
                        </p:attrNameLst>
                      </p:cBhvr>
                      <p:rCtr x="0" y="33519"/>
                    </p:animMotion>
                  </p:childTnLst>
                </p:cTn>
              </p:par>
            </p:tnLst>
          </p:tmpl>
        </p:tmplLst>
      </p:bldP>
      <p:bldP spid="25" grpId="1" bldLvl="0" animBg="1">
        <p:tmplLst>
          <p:tmpl lvl="0">
            <p:tnLst>
              <p:par>
                <p:cTn presetID="64" presetClass="path" presetSubtype="0" accel="50000" decel="50000" fill="hold" nodeType="clickEffect">
                  <p:stCondLst>
                    <p:cond delay="0"/>
                  </p:stCondLst>
                  <p:childTnLst>
                    <p:animMotion origin="layout" path="M 3.95833E-6 -3.7037E-6 L 3.95833E-6 -0.66875 " pathEditMode="relative" rAng="0" ptsTypes="AA">
                      <p:cBhvr>
                        <p:cTn dur="500" fill="hold"/>
                        <p:tgtEl>
                          <p:spTgt spid="25"/>
                        </p:tgtEl>
                        <p:attrNameLst>
                          <p:attrName>ppt_x</p:attrName>
                          <p:attrName>ppt_y</p:attrName>
                        </p:attrNameLst>
                      </p:cBhvr>
                      <p:rCtr x="0" y="-33449"/>
                    </p:animMotion>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真题派送D">
    <p:bg>
      <p:bgPr>
        <a:solidFill>
          <a:srgbClr val="FFF1F3"/>
        </a:solidFill>
        <a:effectLst/>
      </p:bgPr>
    </p:bg>
    <p:spTree>
      <p:nvGrpSpPr>
        <p:cNvPr id="1" name=""/>
        <p:cNvGrpSpPr/>
        <p:nvPr/>
      </p:nvGrpSpPr>
      <p:grpSpPr>
        <a:xfrm>
          <a:off x="0" y="0"/>
          <a:ext cx="0" cy="0"/>
          <a:chOff x="0" y="0"/>
          <a:chExt cx="0" cy="0"/>
        </a:xfrm>
      </p:grpSpPr>
      <p:sp>
        <p:nvSpPr>
          <p:cNvPr id="58" name="触发器D"/>
          <p:cNvSpPr/>
          <p:nvPr userDrawn="1"/>
        </p:nvSpPr>
        <p:spPr>
          <a:xfrm>
            <a:off x="1381511" y="5362826"/>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D.</a:t>
            </a:r>
            <a:endParaRPr lang="en-US" altLang="zh-CN" sz="2400" b="0" kern="1200" dirty="0">
              <a:solidFill>
                <a:srgbClr val="333333"/>
              </a:solidFill>
              <a:latin typeface="+mn-lt"/>
              <a:ea typeface="+mn-ea"/>
              <a:cs typeface="Segoe UI" panose="020B0502040204020203" pitchFamily="34" charset="0"/>
            </a:endParaRPr>
          </a:p>
        </p:txBody>
      </p:sp>
      <p:sp>
        <p:nvSpPr>
          <p:cNvPr id="34" name="任意多边形: 形状 33"/>
          <p:cNvSpPr/>
          <p:nvPr userDrawn="1"/>
        </p:nvSpPr>
        <p:spPr>
          <a:xfrm>
            <a:off x="10674418" y="1"/>
            <a:ext cx="1517582" cy="5897435"/>
          </a:xfrm>
          <a:custGeom>
            <a:avLst/>
            <a:gdLst>
              <a:gd name="connsiteX0" fmla="*/ 1064653 w 1517582"/>
              <a:gd name="connsiteY0" fmla="*/ 0 h 5897435"/>
              <a:gd name="connsiteX1" fmla="*/ 1517582 w 1517582"/>
              <a:gd name="connsiteY1" fmla="*/ 0 h 5897435"/>
              <a:gd name="connsiteX2" fmla="*/ 1517582 w 1517582"/>
              <a:gd name="connsiteY2" fmla="*/ 5897435 h 5897435"/>
              <a:gd name="connsiteX3" fmla="*/ 0 w 1517582"/>
              <a:gd name="connsiteY3" fmla="*/ 5897435 h 5897435"/>
              <a:gd name="connsiteX4" fmla="*/ 0 w 1517582"/>
              <a:gd name="connsiteY4" fmla="*/ 5897434 h 5897435"/>
              <a:gd name="connsiteX5" fmla="*/ 1487534 w 1517582"/>
              <a:gd name="connsiteY5" fmla="*/ 5897434 h 5897435"/>
              <a:gd name="connsiteX6" fmla="*/ 488636 w 1517582"/>
              <a:gd name="connsiteY6" fmla="*/ 2534474 h 5897435"/>
              <a:gd name="connsiteX7" fmla="*/ 935676 w 1517582"/>
              <a:gd name="connsiteY7" fmla="*/ 136714 h 5897435"/>
              <a:gd name="connsiteX8" fmla="*/ 1044148 w 1517582"/>
              <a:gd name="connsiteY8" fmla="*/ 26465 h 589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7582" h="5897435">
                <a:moveTo>
                  <a:pt x="1064653" y="0"/>
                </a:moveTo>
                <a:lnTo>
                  <a:pt x="1517582" y="0"/>
                </a:lnTo>
                <a:lnTo>
                  <a:pt x="1517582" y="5897435"/>
                </a:lnTo>
                <a:lnTo>
                  <a:pt x="0" y="5897435"/>
                </a:lnTo>
                <a:lnTo>
                  <a:pt x="0" y="5897434"/>
                </a:lnTo>
                <a:lnTo>
                  <a:pt x="1487534" y="5897434"/>
                </a:lnTo>
                <a:cubicBezTo>
                  <a:pt x="1479688" y="5196394"/>
                  <a:pt x="1573442" y="4078794"/>
                  <a:pt x="488636" y="2534474"/>
                </a:cubicBezTo>
                <a:cubicBezTo>
                  <a:pt x="200233" y="1965514"/>
                  <a:pt x="-53767" y="1142554"/>
                  <a:pt x="935676" y="136714"/>
                </a:cubicBezTo>
                <a:cubicBezTo>
                  <a:pt x="974999" y="101154"/>
                  <a:pt x="1011100" y="64318"/>
                  <a:pt x="1044148" y="26465"/>
                </a:cubicBezTo>
                <a:close/>
              </a:path>
            </a:pathLst>
          </a:custGeom>
          <a:gradFill>
            <a:gsLst>
              <a:gs pos="0">
                <a:srgbClr val="6D4DAE"/>
              </a:gs>
              <a:gs pos="100000">
                <a:srgbClr val="412F68"/>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p:cNvSpPr/>
          <p:nvPr userDrawn="1"/>
        </p:nvSpPr>
        <p:spPr>
          <a:xfrm flipH="1" flipV="1">
            <a:off x="0" y="0"/>
            <a:ext cx="1487534" cy="6858000"/>
          </a:xfrm>
          <a:custGeom>
            <a:avLst/>
            <a:gdLst>
              <a:gd name="connsiteX0" fmla="*/ 1487534 w 1487534"/>
              <a:gd name="connsiteY0" fmla="*/ 6858000 h 6858000"/>
              <a:gd name="connsiteX1" fmla="*/ 152400 w 1487534"/>
              <a:gd name="connsiteY1" fmla="*/ 6858000 h 6858000"/>
              <a:gd name="connsiteX2" fmla="*/ 551858 w 1487534"/>
              <a:gd name="connsiteY2" fmla="*/ 5760720 h 6858000"/>
              <a:gd name="connsiteX3" fmla="*/ 998898 w 1487534"/>
              <a:gd name="connsiteY3" fmla="*/ 3362960 h 6858000"/>
              <a:gd name="connsiteX4" fmla="*/ 0 w 1487534"/>
              <a:gd name="connsiteY4" fmla="*/ 0 h 6858000"/>
              <a:gd name="connsiteX5" fmla="*/ 1487534 w 148753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7534" h="6858000">
                <a:moveTo>
                  <a:pt x="1487534" y="6858000"/>
                </a:moveTo>
                <a:lnTo>
                  <a:pt x="152400" y="6858000"/>
                </a:lnTo>
                <a:cubicBezTo>
                  <a:pt x="102136" y="6517640"/>
                  <a:pt x="192335" y="6085840"/>
                  <a:pt x="551858" y="5760720"/>
                </a:cubicBezTo>
                <a:cubicBezTo>
                  <a:pt x="1541301" y="4754880"/>
                  <a:pt x="1287301" y="3931920"/>
                  <a:pt x="998898" y="3362960"/>
                </a:cubicBezTo>
                <a:cubicBezTo>
                  <a:pt x="-85908" y="1818640"/>
                  <a:pt x="7846" y="701040"/>
                  <a:pt x="0" y="0"/>
                </a:cubicBezTo>
                <a:lnTo>
                  <a:pt x="1487534" y="0"/>
                </a:lnTo>
                <a:close/>
              </a:path>
            </a:pathLst>
          </a:custGeom>
          <a:gradFill flip="none" rotWithShape="1">
            <a:gsLst>
              <a:gs pos="0">
                <a:srgbClr val="6D4DAE"/>
              </a:gs>
              <a:gs pos="100000">
                <a:srgbClr val="412F68"/>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 name="图片 4" descr="图片包含 游戏机, 物体, 钟表, 伞&#10;&#10;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3845" y="143724"/>
            <a:ext cx="1297117" cy="966220"/>
          </a:xfrm>
          <a:prstGeom prst="rect">
            <a:avLst/>
          </a:prstGeom>
        </p:spPr>
      </p:pic>
      <p:pic>
        <p:nvPicPr>
          <p:cNvPr id="10" name="图片 9" descr="图片包含 游戏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4198" y="4884515"/>
            <a:ext cx="1287802" cy="2254465"/>
          </a:xfrm>
          <a:prstGeom prst="rect">
            <a:avLst/>
          </a:prstGeom>
        </p:spPr>
      </p:pic>
      <p:grpSp>
        <p:nvGrpSpPr>
          <p:cNvPr id="19" name="组合 18"/>
          <p:cNvGrpSpPr/>
          <p:nvPr userDrawn="1"/>
        </p:nvGrpSpPr>
        <p:grpSpPr>
          <a:xfrm rot="398206">
            <a:off x="59345" y="5181847"/>
            <a:ext cx="1345104" cy="1843584"/>
            <a:chOff x="2209795" y="-887035"/>
            <a:chExt cx="4663449" cy="6391669"/>
          </a:xfrm>
        </p:grpSpPr>
        <p:pic>
          <p:nvPicPr>
            <p:cNvPr id="20" name="图片 19" descr="图片包含 游戏机&#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209795" y="-887035"/>
              <a:ext cx="4663449" cy="6391669"/>
            </a:xfrm>
            <a:prstGeom prst="rect">
              <a:avLst/>
            </a:prstGeom>
          </p:spPr>
        </p:pic>
        <p:pic>
          <p:nvPicPr>
            <p:cNvPr id="21" name="图片 20" descr="图片包含 游戏机, 钟表&#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380230" y="2567280"/>
              <a:ext cx="1591059" cy="1581915"/>
            </a:xfrm>
            <a:prstGeom prst="rect">
              <a:avLst/>
            </a:prstGeom>
          </p:spPr>
        </p:pic>
      </p:grpSp>
      <p:pic>
        <p:nvPicPr>
          <p:cNvPr id="23" name="图片 22" descr="图片包含 游戏机, 钟表&#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68031" y="1009909"/>
            <a:ext cx="556760" cy="271242"/>
          </a:xfrm>
          <a:prstGeom prst="rect">
            <a:avLst/>
          </a:prstGeom>
        </p:spPr>
      </p:pic>
      <p:pic>
        <p:nvPicPr>
          <p:cNvPr id="46" name="图片 45" descr="卡通人物&#10;&#10;描述已自动生成"/>
          <p:cNvPicPr>
            <a:picLocks noChangeAspect="1"/>
          </p:cNvPicPr>
          <p:nvPr userDrawn="1"/>
        </p:nvPicPr>
        <p:blipFill>
          <a:blip r:embed="rId7">
            <a:extLst>
              <a:ext uri="{28A0092B-C50C-407E-A947-70E740481C1C}">
                <a14:useLocalDpi xmlns:a14="http://schemas.microsoft.com/office/drawing/2010/main" val="0"/>
              </a:ext>
            </a:extLst>
          </a:blip>
          <a:srcRect r="10241"/>
          <a:stretch>
            <a:fillRect/>
          </a:stretch>
        </p:blipFill>
        <p:spPr>
          <a:xfrm>
            <a:off x="10956288" y="1109944"/>
            <a:ext cx="1235712" cy="1095243"/>
          </a:xfrm>
          <a:custGeom>
            <a:avLst/>
            <a:gdLst>
              <a:gd name="connsiteX0" fmla="*/ 0 w 1235712"/>
              <a:gd name="connsiteY0" fmla="*/ 0 h 1095243"/>
              <a:gd name="connsiteX1" fmla="*/ 1235712 w 1235712"/>
              <a:gd name="connsiteY1" fmla="*/ 0 h 1095243"/>
              <a:gd name="connsiteX2" fmla="*/ 1235712 w 1235712"/>
              <a:gd name="connsiteY2" fmla="*/ 1095243 h 1095243"/>
              <a:gd name="connsiteX3" fmla="*/ 0 w 1235712"/>
              <a:gd name="connsiteY3" fmla="*/ 1095243 h 1095243"/>
            </a:gdLst>
            <a:ahLst/>
            <a:cxnLst>
              <a:cxn ang="0">
                <a:pos x="connsiteX0" y="connsiteY0"/>
              </a:cxn>
              <a:cxn ang="0">
                <a:pos x="connsiteX1" y="connsiteY1"/>
              </a:cxn>
              <a:cxn ang="0">
                <a:pos x="connsiteX2" y="connsiteY2"/>
              </a:cxn>
              <a:cxn ang="0">
                <a:pos x="connsiteX3" y="connsiteY3"/>
              </a:cxn>
            </a:cxnLst>
            <a:rect l="l" t="t" r="r" b="b"/>
            <a:pathLst>
              <a:path w="1235712" h="1095243">
                <a:moveTo>
                  <a:pt x="0" y="0"/>
                </a:moveTo>
                <a:lnTo>
                  <a:pt x="1235712" y="0"/>
                </a:lnTo>
                <a:lnTo>
                  <a:pt x="1235712" y="1095243"/>
                </a:lnTo>
                <a:lnTo>
                  <a:pt x="0" y="1095243"/>
                </a:lnTo>
                <a:close/>
              </a:path>
            </a:pathLst>
          </a:custGeom>
        </p:spPr>
      </p:pic>
      <p:pic>
        <p:nvPicPr>
          <p:cNvPr id="44" name="图片 43" descr="图片包含 游戏机, 画, 食物&#10;&#10;描述已自动生成"/>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1005270">
            <a:off x="17268" y="160549"/>
            <a:ext cx="595642" cy="932571"/>
          </a:xfrm>
          <a:prstGeom prst="rect">
            <a:avLst/>
          </a:prstGeom>
        </p:spPr>
      </p:pic>
      <p:sp>
        <p:nvSpPr>
          <p:cNvPr id="38" name="矩形 37"/>
          <p:cNvSpPr/>
          <p:nvPr userDrawn="1"/>
        </p:nvSpPr>
        <p:spPr>
          <a:xfrm>
            <a:off x="1995079" y="469909"/>
            <a:ext cx="8633040" cy="667518"/>
          </a:xfrm>
          <a:prstGeom prst="rect">
            <a:avLst/>
          </a:prstGeom>
        </p:spPr>
        <p:txBody>
          <a:bodyPr wrap="none" anchor="ctr" anchorCtr="0">
            <a:normAutofit lnSpcReduction="10000"/>
          </a:bodyPr>
          <a:lstStyle/>
          <a:p>
            <a:pPr marL="0" indent="0" algn="l" defTabSz="914400" rtl="0" eaLnBrk="1" latinLnBrk="0" hangingPunct="1">
              <a:lnSpc>
                <a:spcPct val="110000"/>
              </a:lnSpc>
              <a:spcBef>
                <a:spcPts val="0"/>
              </a:spcBef>
              <a:buFont typeface="Arial" panose="020B0604020202020204" pitchFamily="34" charset="0"/>
              <a:buNone/>
            </a:pPr>
            <a:r>
              <a:rPr lang="zh-CN" altLang="en-US" sz="3600" b="0" kern="1200" spc="300" baseline="0" dirty="0">
                <a:solidFill>
                  <a:srgbClr val="6D4DAE"/>
                </a:solidFill>
                <a:effectLst/>
                <a:latin typeface="+mj-lt"/>
                <a:ea typeface="+mj-ea"/>
                <a:cs typeface="+mn-cs"/>
              </a:rPr>
              <a:t>真题派送</a:t>
            </a:r>
            <a:endParaRPr lang="zh-CN" altLang="en-US" sz="3600" b="0" kern="1200" spc="300" baseline="0" dirty="0">
              <a:solidFill>
                <a:srgbClr val="6D4DAE"/>
              </a:solidFill>
              <a:effectLst/>
              <a:latin typeface="+mj-lt"/>
              <a:ea typeface="+mj-ea"/>
              <a:cs typeface="+mn-cs"/>
            </a:endParaRPr>
          </a:p>
        </p:txBody>
      </p:sp>
      <p:sp>
        <p:nvSpPr>
          <p:cNvPr id="47" name="!!文本占位符 8"/>
          <p:cNvSpPr>
            <a:spLocks noGrp="1"/>
          </p:cNvSpPr>
          <p:nvPr>
            <p:ph type="body" sz="quarter" idx="13" hasCustomPrompt="1"/>
          </p:nvPr>
        </p:nvSpPr>
        <p:spPr>
          <a:xfrm>
            <a:off x="1850961" y="1449220"/>
            <a:ext cx="9053238" cy="1620000"/>
          </a:xfrm>
          <a:prstGeom prst="rect">
            <a:avLst/>
          </a:prstGeom>
        </p:spPr>
        <p:txBody>
          <a:bodyPr wrap="square" anchor="t" anchorCtr="0"/>
          <a:lstStyle>
            <a:lvl1pPr marL="0" indent="0" algn="l">
              <a:lnSpc>
                <a:spcPct val="120000"/>
              </a:lnSpc>
              <a:spcBef>
                <a:spcPts val="0"/>
              </a:spcBef>
              <a:spcAft>
                <a:spcPts val="0"/>
              </a:spcAft>
              <a:buNone/>
              <a:defRPr sz="2400" b="0">
                <a:solidFill>
                  <a:srgbClr val="333333"/>
                </a:solidFill>
                <a:latin typeface="+mn-lt"/>
                <a:ea typeface="+mn-ea"/>
                <a:cs typeface="Segoe UI" panose="020B0502040204020203" pitchFamily="34" charset="0"/>
              </a:defRPr>
            </a:lvl1pPr>
          </a:lstStyle>
          <a:p>
            <a:pPr lvl="0"/>
            <a:r>
              <a:rPr lang="zh-CN" altLang="en-US" dirty="0"/>
              <a:t>题目</a:t>
            </a:r>
            <a:endParaRPr lang="zh-CN" altLang="en-US" dirty="0"/>
          </a:p>
        </p:txBody>
      </p:sp>
      <p:sp>
        <p:nvSpPr>
          <p:cNvPr id="48" name="!!文本占位符 8"/>
          <p:cNvSpPr>
            <a:spLocks noGrp="1"/>
          </p:cNvSpPr>
          <p:nvPr>
            <p:ph type="body" sz="quarter" idx="14" hasCustomPrompt="1"/>
          </p:nvPr>
        </p:nvSpPr>
        <p:spPr>
          <a:xfrm>
            <a:off x="1850962" y="3238276"/>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50" name="!!文本占位符 8"/>
          <p:cNvSpPr>
            <a:spLocks noGrp="1"/>
          </p:cNvSpPr>
          <p:nvPr>
            <p:ph type="body" sz="quarter" idx="16" hasCustomPrompt="1"/>
          </p:nvPr>
        </p:nvSpPr>
        <p:spPr>
          <a:xfrm>
            <a:off x="1850962" y="3945580"/>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55" name="!!文本占位符 8"/>
          <p:cNvSpPr>
            <a:spLocks noGrp="1"/>
          </p:cNvSpPr>
          <p:nvPr>
            <p:ph type="body" sz="quarter" idx="21" hasCustomPrompt="1"/>
          </p:nvPr>
        </p:nvSpPr>
        <p:spPr>
          <a:xfrm>
            <a:off x="1328961" y="1449219"/>
            <a:ext cx="504000" cy="162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6D4DAE"/>
                </a:solidFill>
                <a:latin typeface="+mn-lt"/>
                <a:ea typeface="+mn-ea"/>
                <a:cs typeface="Segoe UI" panose="020B0502040204020203"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zh-CN" altLang="en-US" dirty="0"/>
              <a:t>题号</a:t>
            </a:r>
            <a:endParaRPr lang="zh-CN" altLang="en-US" dirty="0"/>
          </a:p>
        </p:txBody>
      </p:sp>
      <p:sp>
        <p:nvSpPr>
          <p:cNvPr id="28" name="!!文本占位符 8"/>
          <p:cNvSpPr>
            <a:spLocks noGrp="1"/>
          </p:cNvSpPr>
          <p:nvPr>
            <p:ph type="body" sz="quarter" idx="22" hasCustomPrompt="1"/>
          </p:nvPr>
        </p:nvSpPr>
        <p:spPr>
          <a:xfrm>
            <a:off x="1850962" y="4652884"/>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30" name="!!文本占位符 8"/>
          <p:cNvSpPr>
            <a:spLocks noGrp="1"/>
          </p:cNvSpPr>
          <p:nvPr>
            <p:ph type="body" sz="quarter" idx="23" hasCustomPrompt="1"/>
          </p:nvPr>
        </p:nvSpPr>
        <p:spPr>
          <a:xfrm>
            <a:off x="1850962" y="5360188"/>
            <a:ext cx="9053235" cy="540000"/>
          </a:xfrm>
          <a:prstGeom prst="rect">
            <a:avLst/>
          </a:prstGeom>
        </p:spPr>
        <p:txBody>
          <a:bodyPr wrap="square" anchor="t" anchorCtr="0"/>
          <a:lstStyle>
            <a:lvl1pPr marL="0" indent="0" algn="l">
              <a:lnSpc>
                <a:spcPct val="100000"/>
              </a:lnSpc>
              <a:spcBef>
                <a:spcPts val="0"/>
              </a:spcBef>
              <a:spcAft>
                <a:spcPts val="0"/>
              </a:spcAft>
              <a:buNone/>
              <a:defRPr lang="zh-CN" altLang="en-US" sz="2400" b="0" kern="1200" dirty="0">
                <a:solidFill>
                  <a:srgbClr val="333333"/>
                </a:solidFill>
                <a:latin typeface="+mn-lt"/>
                <a:ea typeface="+mn-ea"/>
                <a:cs typeface="Segoe UI" panose="020B0502040204020203" pitchFamily="34" charset="0"/>
              </a:defRPr>
            </a:lvl1p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zh-CN" altLang="en-US" dirty="0"/>
              <a:t>题目</a:t>
            </a:r>
            <a:endParaRPr lang="zh-CN" altLang="en-US" dirty="0"/>
          </a:p>
        </p:txBody>
      </p:sp>
      <p:sp>
        <p:nvSpPr>
          <p:cNvPr id="39" name="触发器A"/>
          <p:cNvSpPr/>
          <p:nvPr userDrawn="1"/>
        </p:nvSpPr>
        <p:spPr>
          <a:xfrm>
            <a:off x="1381511" y="3238276"/>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A.</a:t>
            </a:r>
            <a:endParaRPr lang="en-US" altLang="zh-CN" sz="2400" b="0" kern="1200" dirty="0">
              <a:solidFill>
                <a:srgbClr val="333333"/>
              </a:solidFill>
              <a:latin typeface="+mn-lt"/>
              <a:ea typeface="+mn-ea"/>
              <a:cs typeface="Segoe UI" panose="020B0502040204020203" pitchFamily="34" charset="0"/>
            </a:endParaRPr>
          </a:p>
        </p:txBody>
      </p:sp>
      <p:sp>
        <p:nvSpPr>
          <p:cNvPr id="40" name="触发器B"/>
          <p:cNvSpPr/>
          <p:nvPr userDrawn="1"/>
        </p:nvSpPr>
        <p:spPr>
          <a:xfrm>
            <a:off x="1381511" y="3935307"/>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B.</a:t>
            </a:r>
            <a:endParaRPr lang="en-US" altLang="zh-CN" sz="2400" b="0" kern="1200" dirty="0">
              <a:solidFill>
                <a:srgbClr val="333333"/>
              </a:solidFill>
              <a:latin typeface="+mn-lt"/>
              <a:ea typeface="+mn-ea"/>
              <a:cs typeface="Segoe UI" panose="020B0502040204020203" pitchFamily="34" charset="0"/>
            </a:endParaRPr>
          </a:p>
        </p:txBody>
      </p:sp>
      <p:sp>
        <p:nvSpPr>
          <p:cNvPr id="52" name="触发器C"/>
          <p:cNvSpPr/>
          <p:nvPr userDrawn="1"/>
        </p:nvSpPr>
        <p:spPr>
          <a:xfrm>
            <a:off x="1381511" y="4647776"/>
            <a:ext cx="504000" cy="540000"/>
          </a:xfrm>
          <a:prstGeom prst="rect">
            <a:avLst/>
          </a:prstGeom>
          <a:solidFill>
            <a:srgbClr val="FFF1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lvl="0" indent="0" algn="l" defTabSz="914400" rtl="0" eaLnBrk="1" latinLnBrk="0" hangingPunct="1">
              <a:lnSpc>
                <a:spcPct val="120000"/>
              </a:lnSpc>
              <a:spcBef>
                <a:spcPts val="0"/>
              </a:spcBef>
              <a:spcAft>
                <a:spcPts val="0"/>
              </a:spcAft>
              <a:buFont typeface="Arial" panose="020B0604020202020204" pitchFamily="34" charset="0"/>
              <a:buNone/>
            </a:pPr>
            <a:r>
              <a:rPr lang="en-US" altLang="zh-CN" sz="2400" b="0" kern="1200" dirty="0">
                <a:solidFill>
                  <a:srgbClr val="333333"/>
                </a:solidFill>
                <a:latin typeface="+mn-lt"/>
                <a:ea typeface="+mn-ea"/>
                <a:cs typeface="Segoe UI" panose="020B0502040204020203" pitchFamily="34" charset="0"/>
              </a:rPr>
              <a:t>C.</a:t>
            </a:r>
            <a:endParaRPr lang="en-US" altLang="zh-CN" sz="2400" b="0" kern="1200" dirty="0">
              <a:solidFill>
                <a:srgbClr val="333333"/>
              </a:solidFill>
              <a:latin typeface="+mn-lt"/>
              <a:ea typeface="+mn-ea"/>
              <a:cs typeface="Segoe UI" panose="020B0502040204020203" pitchFamily="34" charset="0"/>
            </a:endParaRPr>
          </a:p>
        </p:txBody>
      </p:sp>
      <p:sp>
        <p:nvSpPr>
          <p:cNvPr id="25" name="文本占位符 8"/>
          <p:cNvSpPr>
            <a:spLocks noGrp="1"/>
          </p:cNvSpPr>
          <p:nvPr>
            <p:ph type="body" sz="quarter" idx="18" hasCustomPrompt="1"/>
          </p:nvPr>
        </p:nvSpPr>
        <p:spPr>
          <a:xfrm>
            <a:off x="1328961" y="7096984"/>
            <a:ext cx="9627327" cy="4032000"/>
          </a:xfrm>
          <a:prstGeom prst="roundRect">
            <a:avLst>
              <a:gd name="adj" fmla="val 5037"/>
            </a:avLst>
          </a:prstGeom>
          <a:solidFill>
            <a:srgbClr val="412F68">
              <a:alpha val="90000"/>
            </a:srgbClr>
          </a:solidFill>
        </p:spPr>
        <p:txBody>
          <a:bodyPr lIns="360000" tIns="360000" rIns="360000" bIns="360000" anchor="t" anchorCtr="0"/>
          <a:lstStyle>
            <a:lvl1pPr marL="457200" indent="-457200" algn="l" defTabSz="914400" rtl="0" eaLnBrk="1" latinLnBrk="0" hangingPunct="1">
              <a:lnSpc>
                <a:spcPct val="130000"/>
              </a:lnSpc>
              <a:spcBef>
                <a:spcPts val="0"/>
              </a:spcBef>
              <a:spcAft>
                <a:spcPts val="0"/>
              </a:spcAft>
              <a:buFont typeface="Arial" panose="020B0604020202020204" pitchFamily="34" charset="0"/>
              <a:buChar char="•"/>
              <a:defRPr lang="zh-CN" altLang="en-US" sz="2800" b="0" kern="1200" dirty="0">
                <a:solidFill>
                  <a:schemeClr val="bg1"/>
                </a:solidFill>
                <a:effectLst/>
                <a:latin typeface="+mn-lt"/>
                <a:ea typeface="+mn-ea"/>
                <a:cs typeface="Segoe UI" panose="020B0502040204020203" pitchFamily="34" charset="0"/>
              </a:defRPr>
            </a:lvl1pPr>
          </a:lstStyle>
          <a:p>
            <a:pPr marL="457200" lvl="0" indent="-457200" algn="l" defTabSz="914400" rtl="0" eaLnBrk="1" latinLnBrk="0" hangingPunct="1">
              <a:lnSpc>
                <a:spcPct val="130000"/>
              </a:lnSpc>
              <a:spcBef>
                <a:spcPts val="0"/>
              </a:spcBef>
              <a:spcAft>
                <a:spcPts val="0"/>
              </a:spcAft>
              <a:buFont typeface="Arial" panose="020B0604020202020204" pitchFamily="34" charset="0"/>
              <a:buChar char="•"/>
            </a:pPr>
            <a:r>
              <a:rPr lang="zh-CN" altLang="en-US" dirty="0"/>
              <a:t>考点</a:t>
            </a:r>
            <a:r>
              <a:rPr lang="en-US" altLang="zh-CN" dirty="0"/>
              <a:t>+</a:t>
            </a:r>
            <a:r>
              <a:rPr lang="zh-CN" altLang="en-US" dirty="0"/>
              <a:t>简析</a:t>
            </a:r>
            <a:endParaRPr lang="zh-CN" altLang="en-US" dirty="0"/>
          </a:p>
        </p:txBody>
      </p:sp>
      <p:sp>
        <p:nvSpPr>
          <p:cNvPr id="26" name="触发器"/>
          <p:cNvSpPr/>
          <p:nvPr userDrawn="1"/>
        </p:nvSpPr>
        <p:spPr>
          <a:xfrm>
            <a:off x="11152099" y="5853244"/>
            <a:ext cx="792000" cy="792000"/>
          </a:xfrm>
          <a:prstGeom prst="ellipse">
            <a:avLst/>
          </a:prstGeom>
          <a:gradFill>
            <a:gsLst>
              <a:gs pos="0">
                <a:srgbClr val="6D4DAE"/>
              </a:gs>
              <a:gs pos="100000">
                <a:srgbClr val="412F68"/>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dirty="0">
                <a:solidFill>
                  <a:srgbClr val="FFF1F3"/>
                </a:solidFill>
                <a:effectLst>
                  <a:outerShdw blurRad="38100" dist="38100" dir="2700000" algn="tl">
                    <a:srgbClr val="000000">
                      <a:alpha val="43137"/>
                    </a:srgbClr>
                  </a:outerShdw>
                </a:effectLst>
              </a:rPr>
              <a:t>More</a:t>
            </a:r>
            <a:endParaRPr lang="zh-CN" altLang="en-US" dirty="0">
              <a:solidFill>
                <a:srgbClr val="FFF1F3"/>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50" fill="hold"/>
                                        <p:tgtEl>
                                          <p:spTgt spid="39"/>
                                        </p:tgtEl>
                                        <p:attrNameLst>
                                          <p:attrName>fillcolor</p:attrName>
                                        </p:attrNameLst>
                                      </p:cBhvr>
                                      <p:to>
                                        <a:srgbClr val="BFBFBF"/>
                                      </p:to>
                                    </p:animClr>
                                    <p:set>
                                      <p:cBhvr>
                                        <p:cTn id="7" dur="250" fill="hold"/>
                                        <p:tgtEl>
                                          <p:spTgt spid="39"/>
                                        </p:tgtEl>
                                        <p:attrNameLst>
                                          <p:attrName>fill.type</p:attrName>
                                        </p:attrNameLst>
                                      </p:cBhvr>
                                      <p:to>
                                        <p:strVal val="solid"/>
                                      </p:to>
                                    </p:set>
                                    <p:set>
                                      <p:cBhvr>
                                        <p:cTn id="8" dur="250" fill="hold"/>
                                        <p:tgtEl>
                                          <p:spTgt spid="39"/>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9" name="oh, no.wav"/>
                                        </p:tgtEl>
                                      </p:cMediaNode>
                                    </p:audio>
                                  </p:subTnLst>
                                </p:cTn>
                              </p:par>
                            </p:childTnLst>
                          </p:cTn>
                        </p:par>
                      </p:childTnLst>
                    </p:cTn>
                  </p:par>
                </p:childTnLst>
              </p:cTn>
              <p:nextCondLst>
                <p:cond evt="onClick" delay="0">
                  <p:tgtEl>
                    <p:spTgt spid="39"/>
                  </p:tgtEl>
                </p:cond>
              </p:nextCondLst>
            </p:seq>
            <p:seq concurrent="1" nextAc="seek">
              <p:cTn id="9" restart="whenNotActive" fill="hold" evtFilter="cancelBubble" nodeType="interactiveSeq">
                <p:stCondLst>
                  <p:cond evt="onClick" delay="0">
                    <p:tgtEl>
                      <p:spTgt spid="40"/>
                    </p:tgtEl>
                  </p:cond>
                </p:stCondLst>
                <p:endSync evt="end" delay="0">
                  <p:rtn val="all"/>
                </p:endSync>
                <p:childTnLst>
                  <p:par>
                    <p:cTn id="10" fill="hold">
                      <p:stCondLst>
                        <p:cond delay="0"/>
                      </p:stCondLst>
                      <p:childTnLst>
                        <p:par>
                          <p:cTn id="11" fill="hold">
                            <p:stCondLst>
                              <p:cond delay="0"/>
                            </p:stCondLst>
                            <p:childTnLst>
                              <p:par>
                                <p:cTn id="12" presetID="1" presetClass="emph" presetSubtype="2" fill="hold" nodeType="clickEffect">
                                  <p:stCondLst>
                                    <p:cond delay="0"/>
                                  </p:stCondLst>
                                  <p:childTnLst>
                                    <p:animClr clrSpc="rgb" dir="cw">
                                      <p:cBhvr>
                                        <p:cTn id="13" dur="250" fill="hold"/>
                                        <p:tgtEl>
                                          <p:spTgt spid="40"/>
                                        </p:tgtEl>
                                        <p:attrNameLst>
                                          <p:attrName>fillcolor</p:attrName>
                                        </p:attrNameLst>
                                      </p:cBhvr>
                                      <p:to>
                                        <a:srgbClr val="BFBFBF"/>
                                      </p:to>
                                    </p:animClr>
                                    <p:set>
                                      <p:cBhvr>
                                        <p:cTn id="14" dur="250" fill="hold"/>
                                        <p:tgtEl>
                                          <p:spTgt spid="40"/>
                                        </p:tgtEl>
                                        <p:attrNameLst>
                                          <p:attrName>fill.type</p:attrName>
                                        </p:attrNameLst>
                                      </p:cBhvr>
                                      <p:to>
                                        <p:strVal val="solid"/>
                                      </p:to>
                                    </p:set>
                                    <p:set>
                                      <p:cBhvr>
                                        <p:cTn id="15" dur="250" fill="hold"/>
                                        <p:tgtEl>
                                          <p:spTgt spid="40"/>
                                        </p:tgtEl>
                                        <p:attrNameLst>
                                          <p:attrName>fill.on</p:attrName>
                                        </p:attrNameLst>
                                      </p:cBhvr>
                                      <p:to>
                                        <p:strVal val="true"/>
                                      </p:to>
                                    </p:set>
                                  </p:childTnLst>
                                  <p:subTnLst>
                                    <p:audio>
                                      <p:cMediaNode>
                                        <p:cTn display="0" masterRel="sameClick">
                                          <p:stCondLst>
                                            <p:cond evt="begin" delay="0">
                                              <p:tn val="12"/>
                                            </p:cond>
                                          </p:stCondLst>
                                          <p:endCondLst>
                                            <p:cond evt="onStopAudio" delay="0">
                                              <p:tgtEl>
                                                <p:sldTgt/>
                                              </p:tgtEl>
                                            </p:cond>
                                          </p:endCondLst>
                                        </p:cTn>
                                        <p:tgtEl>
                                          <p:sndTgt r:embed="rId9" name="oh, no.wav"/>
                                        </p:tgtEl>
                                      </p:cMediaNode>
                                    </p:audio>
                                  </p:subTnLst>
                                </p:cTn>
                              </p:par>
                            </p:childTnLst>
                          </p:cTn>
                        </p:par>
                      </p:childTnLst>
                    </p:cTn>
                  </p:par>
                </p:childTnLst>
              </p:cTn>
              <p:nextCondLst>
                <p:cond evt="onClick" delay="0">
                  <p:tgtEl>
                    <p:spTgt spid="40"/>
                  </p:tgtEl>
                </p:cond>
              </p:nextCondLst>
            </p:seq>
            <p:seq concurrent="1" nextAc="seek">
              <p:cTn id="16" restart="whenNotActive" fill="hold" evtFilter="cancelBubble" nodeType="interactiveSeq">
                <p:stCondLst>
                  <p:cond evt="onClick" delay="0">
                    <p:tgtEl>
                      <p:spTgt spid="52"/>
                    </p:tgtEl>
                  </p:cond>
                </p:stCondLst>
                <p:endSync evt="end" delay="0">
                  <p:rtn val="all"/>
                </p:endSync>
                <p:childTnLst>
                  <p:par>
                    <p:cTn id="17" fill="hold">
                      <p:stCondLst>
                        <p:cond delay="0"/>
                      </p:stCondLst>
                      <p:childTnLst>
                        <p:par>
                          <p:cTn id="18" fill="hold">
                            <p:stCondLst>
                              <p:cond delay="0"/>
                            </p:stCondLst>
                            <p:childTnLst>
                              <p:par>
                                <p:cTn id="19" presetID="1" presetClass="emph" presetSubtype="2" fill="hold" nodeType="clickEffect">
                                  <p:stCondLst>
                                    <p:cond delay="0"/>
                                  </p:stCondLst>
                                  <p:childTnLst>
                                    <p:animClr clrSpc="rgb" dir="cw">
                                      <p:cBhvr>
                                        <p:cTn id="20" dur="250" fill="hold"/>
                                        <p:tgtEl>
                                          <p:spTgt spid="52"/>
                                        </p:tgtEl>
                                        <p:attrNameLst>
                                          <p:attrName>fillcolor</p:attrName>
                                        </p:attrNameLst>
                                      </p:cBhvr>
                                      <p:to>
                                        <a:srgbClr val="BFBFBF"/>
                                      </p:to>
                                    </p:animClr>
                                    <p:set>
                                      <p:cBhvr>
                                        <p:cTn id="21" dur="250" fill="hold"/>
                                        <p:tgtEl>
                                          <p:spTgt spid="52"/>
                                        </p:tgtEl>
                                        <p:attrNameLst>
                                          <p:attrName>fill.type</p:attrName>
                                        </p:attrNameLst>
                                      </p:cBhvr>
                                      <p:to>
                                        <p:strVal val="solid"/>
                                      </p:to>
                                    </p:set>
                                    <p:set>
                                      <p:cBhvr>
                                        <p:cTn id="22" dur="250" fill="hold"/>
                                        <p:tgtEl>
                                          <p:spTgt spid="52"/>
                                        </p:tgtEl>
                                        <p:attrNameLst>
                                          <p:attrName>fill.on</p:attrName>
                                        </p:attrNameLst>
                                      </p:cBhvr>
                                      <p:to>
                                        <p:strVal val="true"/>
                                      </p:to>
                                    </p:set>
                                  </p:childTnLst>
                                  <p:subTnLst>
                                    <p:audio>
                                      <p:cMediaNode>
                                        <p:cTn display="0" masterRel="sameClick">
                                          <p:stCondLst>
                                            <p:cond evt="begin" delay="0">
                                              <p:tn val="19"/>
                                            </p:cond>
                                          </p:stCondLst>
                                          <p:endCondLst>
                                            <p:cond evt="onStopAudio" delay="0">
                                              <p:tgtEl>
                                                <p:sldTgt/>
                                              </p:tgtEl>
                                            </p:cond>
                                          </p:endCondLst>
                                        </p:cTn>
                                        <p:tgtEl>
                                          <p:sndTgt r:embed="rId9" name="oh, no.wav"/>
                                        </p:tgtEl>
                                      </p:cMediaNode>
                                    </p:audio>
                                  </p:subTnLst>
                                </p:cTn>
                              </p:par>
                            </p:childTnLst>
                          </p:cTn>
                        </p:par>
                      </p:childTnLst>
                    </p:cTn>
                  </p:par>
                </p:childTnLst>
              </p:cTn>
              <p:nextCondLst>
                <p:cond evt="onClick" delay="0">
                  <p:tgtEl>
                    <p:spTgt spid="52"/>
                  </p:tgtEl>
                </p:cond>
              </p:nextCondLst>
            </p:seq>
            <p:seq concurrent="1" nextAc="seek">
              <p:cTn id="23" restart="whenNotActive" fill="hold" evtFilter="cancelBubble" nodeType="interactiveSeq">
                <p:stCondLst>
                  <p:cond evt="onClick" delay="0">
                    <p:tgtEl>
                      <p:spTgt spid="58"/>
                    </p:tgtEl>
                  </p:cond>
                </p:stCondLst>
                <p:endSync evt="end" delay="0">
                  <p:rtn val="all"/>
                </p:endSync>
                <p:childTnLst>
                  <p:par>
                    <p:cTn id="24" fill="hold">
                      <p:stCondLst>
                        <p:cond delay="0"/>
                      </p:stCondLst>
                      <p:childTnLst>
                        <p:par>
                          <p:cTn id="25" fill="hold">
                            <p:stCondLst>
                              <p:cond delay="0"/>
                            </p:stCondLst>
                            <p:childTnLst>
                              <p:par>
                                <p:cTn id="26" presetID="1" presetClass="emph" presetSubtype="2" fill="hold" nodeType="clickEffect">
                                  <p:stCondLst>
                                    <p:cond delay="0"/>
                                  </p:stCondLst>
                                  <p:childTnLst>
                                    <p:animClr clrSpc="rgb" dir="cw">
                                      <p:cBhvr>
                                        <p:cTn id="27" dur="250" fill="hold"/>
                                        <p:tgtEl>
                                          <p:spTgt spid="58"/>
                                        </p:tgtEl>
                                        <p:attrNameLst>
                                          <p:attrName>fillcolor</p:attrName>
                                        </p:attrNameLst>
                                      </p:cBhvr>
                                      <p:to>
                                        <a:srgbClr val="E2648A"/>
                                      </p:to>
                                    </p:animClr>
                                    <p:set>
                                      <p:cBhvr>
                                        <p:cTn id="28" dur="250" fill="hold"/>
                                        <p:tgtEl>
                                          <p:spTgt spid="58"/>
                                        </p:tgtEl>
                                        <p:attrNameLst>
                                          <p:attrName>fill.type</p:attrName>
                                        </p:attrNameLst>
                                      </p:cBhvr>
                                      <p:to>
                                        <p:strVal val="solid"/>
                                      </p:to>
                                    </p:set>
                                    <p:set>
                                      <p:cBhvr>
                                        <p:cTn id="29" dur="250" fill="hold"/>
                                        <p:tgtEl>
                                          <p:spTgt spid="58"/>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10" name="congratulations.wav"/>
                                        </p:tgtEl>
                                      </p:cMediaNode>
                                    </p:audio>
                                  </p:subTnLst>
                                </p:cTn>
                              </p:par>
                            </p:childTnLst>
                          </p:cTn>
                        </p:par>
                      </p:childTnLst>
                    </p:cTn>
                  </p:par>
                </p:childTnLst>
              </p:cTn>
              <p:nextCondLst>
                <p:cond evt="onClick" delay="0">
                  <p:tgtEl>
                    <p:spTgt spid="58"/>
                  </p:tgtEl>
                </p:cond>
              </p:nextCondLst>
            </p:seq>
            <p:seq concurrent="1" nextAc="seek">
              <p:cTn id="30" restart="whenNotActive" fill="hold" evtFilter="cancelBubble" nodeType="interactiveSeq">
                <p:stCondLst>
                  <p:cond evt="onClick" delay="0">
                    <p:tgtEl>
                      <p:spTgt spid="26"/>
                    </p:tgtEl>
                  </p:cond>
                </p:stCondLst>
                <p:endSync evt="end" delay="0">
                  <p:rtn val="all"/>
                </p:endSync>
                <p:childTnLst>
                  <p:par>
                    <p:cTn id="31" fill="hold">
                      <p:stCondLst>
                        <p:cond delay="0"/>
                      </p:stCondLst>
                      <p:childTnLst>
                        <p:par>
                          <p:cTn id="32" fill="hold">
                            <p:stCondLst>
                              <p:cond delay="0"/>
                            </p:stCondLst>
                            <p:childTnLst>
                              <p:par>
                                <p:cTn id="33" presetID="64" presetClass="path" presetSubtype="0" accel="50000" decel="50000" fill="hold" grpId="1" nodeType="clickEffect">
                                  <p:stCondLst>
                                    <p:cond delay="0"/>
                                  </p:stCondLst>
                                  <p:childTnLst>
                                    <p:animMotion origin="layout" path="M 3.95833E-6 -3.7037E-6 L 3.95833E-6 -0.66875 " pathEditMode="relative" rAng="0" ptsTypes="AA">
                                      <p:cBhvr>
                                        <p:cTn id="34" dur="500" fill="hold"/>
                                        <p:tgtEl>
                                          <p:spTgt spid="25"/>
                                        </p:tgtEl>
                                        <p:attrNameLst>
                                          <p:attrName>ppt_x</p:attrName>
                                          <p:attrName>ppt_y</p:attrName>
                                        </p:attrNameLst>
                                      </p:cBhvr>
                                      <p:rCtr x="0" y="-33449"/>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0" nodeType="clickEffect">
                                  <p:stCondLst>
                                    <p:cond delay="0"/>
                                  </p:stCondLst>
                                  <p:childTnLst>
                                    <p:animMotion origin="layout" path="M 3.95833E-6 -0.66875 L 3.95833E-6 -3.7037E-6 " pathEditMode="relative" rAng="0" ptsTypes="AA">
                                      <p:cBhvr>
                                        <p:cTn id="38" dur="500" fill="hold"/>
                                        <p:tgtEl>
                                          <p:spTgt spid="25"/>
                                        </p:tgtEl>
                                        <p:attrNameLst>
                                          <p:attrName>ppt_x</p:attrName>
                                          <p:attrName>ppt_y</p:attrName>
                                        </p:attrNameLst>
                                      </p:cBhvr>
                                      <p:rCtr x="0" y="33519"/>
                                    </p:animMotion>
                                  </p:childTnLst>
                                </p:cTn>
                              </p:par>
                            </p:childTnLst>
                          </p:cTn>
                        </p:par>
                      </p:childTnLst>
                    </p:cTn>
                  </p:par>
                </p:childTnLst>
              </p:cTn>
              <p:nextCondLst>
                <p:cond evt="onClick" delay="0">
                  <p:tgtEl>
                    <p:spTgt spid="26"/>
                  </p:tgtEl>
                </p:cond>
              </p:nextCondLst>
            </p:seq>
          </p:childTnLst>
        </p:cTn>
      </p:par>
    </p:tnLst>
    <p:bldLst>
      <p:bldP spid="25" grpId="0" bldLvl="0" animBg="1">
        <p:tmplLst>
          <p:tmpl lvl="0">
            <p:tnLst>
              <p:par>
                <p:cTn presetID="42" presetClass="path" presetSubtype="0" accel="50000" decel="50000" fill="hold" nodeType="clickEffect">
                  <p:stCondLst>
                    <p:cond delay="0"/>
                  </p:stCondLst>
                  <p:childTnLst>
                    <p:animMotion origin="layout" path="M 3.95833E-6 -0.66875 L 3.95833E-6 -3.7037E-6 " pathEditMode="relative" rAng="0" ptsTypes="AA">
                      <p:cBhvr>
                        <p:cTn dur="500" fill="hold"/>
                        <p:tgtEl>
                          <p:spTgt spid="25"/>
                        </p:tgtEl>
                        <p:attrNameLst>
                          <p:attrName>ppt_x</p:attrName>
                          <p:attrName>ppt_y</p:attrName>
                        </p:attrNameLst>
                      </p:cBhvr>
                      <p:rCtr x="0" y="33519"/>
                    </p:animMotion>
                  </p:childTnLst>
                </p:cTn>
              </p:par>
            </p:tnLst>
          </p:tmpl>
        </p:tmplLst>
      </p:bldP>
      <p:bldP spid="25" grpId="1" bldLvl="0" animBg="1">
        <p:tmplLst>
          <p:tmpl lvl="0">
            <p:tnLst>
              <p:par>
                <p:cTn presetID="64" presetClass="path" presetSubtype="0" accel="50000" decel="50000" fill="hold" nodeType="clickEffect">
                  <p:stCondLst>
                    <p:cond delay="0"/>
                  </p:stCondLst>
                  <p:childTnLst>
                    <p:animMotion origin="layout" path="M 3.95833E-6 -3.7037E-6 L 3.95833E-6 -0.66875 " pathEditMode="relative" rAng="0" ptsTypes="AA">
                      <p:cBhvr>
                        <p:cTn dur="500" fill="hold"/>
                        <p:tgtEl>
                          <p:spTgt spid="25"/>
                        </p:tgtEl>
                        <p:attrNameLst>
                          <p:attrName>ppt_x</p:attrName>
                          <p:attrName>ppt_y</p:attrName>
                        </p:attrNameLst>
                      </p:cBhvr>
                      <p:rCtr x="0" y="-33449"/>
                    </p:animMotion>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问题思考">
    <p:bg>
      <p:bgPr>
        <a:solidFill>
          <a:srgbClr val="FFF1F3"/>
        </a:solidFill>
        <a:effectLst/>
      </p:bgPr>
    </p:bg>
    <p:spTree>
      <p:nvGrpSpPr>
        <p:cNvPr id="1" name=""/>
        <p:cNvGrpSpPr/>
        <p:nvPr/>
      </p:nvGrpSpPr>
      <p:grpSpPr>
        <a:xfrm>
          <a:off x="0" y="0"/>
          <a:ext cx="0" cy="0"/>
          <a:chOff x="0" y="0"/>
          <a:chExt cx="0" cy="0"/>
        </a:xfrm>
      </p:grpSpPr>
      <p:sp>
        <p:nvSpPr>
          <p:cNvPr id="3" name="图形 7"/>
          <p:cNvSpPr/>
          <p:nvPr userDrawn="1"/>
        </p:nvSpPr>
        <p:spPr>
          <a:xfrm rot="19953032">
            <a:off x="2893033" y="770177"/>
            <a:ext cx="7525601" cy="5317645"/>
          </a:xfrm>
          <a:custGeom>
            <a:avLst/>
            <a:gdLst>
              <a:gd name="connsiteX0" fmla="*/ 833906 w 1256790"/>
              <a:gd name="connsiteY0" fmla="*/ 204931 h 888057"/>
              <a:gd name="connsiteX1" fmla="*/ 1254911 w 1256790"/>
              <a:gd name="connsiteY1" fmla="*/ 534496 h 888057"/>
              <a:gd name="connsiteX2" fmla="*/ 892961 w 1256790"/>
              <a:gd name="connsiteY2" fmla="*/ 876443 h 888057"/>
              <a:gd name="connsiteX3" fmla="*/ 359561 w 1256790"/>
              <a:gd name="connsiteY3" fmla="*/ 749761 h 888057"/>
              <a:gd name="connsiteX4" fmla="*/ 21424 w 1256790"/>
              <a:gd name="connsiteY4" fmla="*/ 407813 h 888057"/>
              <a:gd name="connsiteX5" fmla="*/ 111911 w 1256790"/>
              <a:gd name="connsiteY5" fmla="*/ 23003 h 888057"/>
              <a:gd name="connsiteX6" fmla="*/ 501484 w 1256790"/>
              <a:gd name="connsiteY6" fmla="*/ 73486 h 888057"/>
              <a:gd name="connsiteX7" fmla="*/ 833906 w 1256790"/>
              <a:gd name="connsiteY7" fmla="*/ 204931 h 88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790" h="888057">
                <a:moveTo>
                  <a:pt x="833906" y="204931"/>
                </a:moveTo>
                <a:cubicBezTo>
                  <a:pt x="987259" y="274463"/>
                  <a:pt x="1231099" y="394478"/>
                  <a:pt x="1254911" y="534496"/>
                </a:cubicBezTo>
                <a:cubicBezTo>
                  <a:pt x="1278724" y="674513"/>
                  <a:pt x="1083461" y="834533"/>
                  <a:pt x="892961" y="876443"/>
                </a:cubicBezTo>
                <a:cubicBezTo>
                  <a:pt x="702461" y="918353"/>
                  <a:pt x="517676" y="841201"/>
                  <a:pt x="359561" y="749761"/>
                </a:cubicBezTo>
                <a:cubicBezTo>
                  <a:pt x="201446" y="658321"/>
                  <a:pt x="69049" y="551641"/>
                  <a:pt x="21424" y="407813"/>
                </a:cubicBezTo>
                <a:cubicBezTo>
                  <a:pt x="-27154" y="263986"/>
                  <a:pt x="9041" y="81106"/>
                  <a:pt x="111911" y="23003"/>
                </a:cubicBezTo>
                <a:cubicBezTo>
                  <a:pt x="215734" y="-35099"/>
                  <a:pt x="385279" y="30623"/>
                  <a:pt x="501484" y="73486"/>
                </a:cubicBezTo>
                <a:cubicBezTo>
                  <a:pt x="617689" y="115396"/>
                  <a:pt x="680554" y="134446"/>
                  <a:pt x="833906" y="204931"/>
                </a:cubicBezTo>
                <a:close/>
              </a:path>
            </a:pathLst>
          </a:custGeom>
          <a:solidFill>
            <a:srgbClr val="9BB9F6">
              <a:alpha val="50000"/>
            </a:srgbClr>
          </a:solidFill>
          <a:ln w="9525" cap="flat">
            <a:noFill/>
            <a:prstDash val="solid"/>
            <a:miter/>
          </a:ln>
        </p:spPr>
        <p:txBody>
          <a:bodyPr rtlCol="0" anchor="ctr"/>
          <a:lstStyle/>
          <a:p>
            <a:endParaRPr lang="zh-CN" altLang="en-US" dirty="0"/>
          </a:p>
        </p:txBody>
      </p:sp>
      <p:pic>
        <p:nvPicPr>
          <p:cNvPr id="4" name="图片 3" descr="图片包含 游戏机, 灯光&#10;&#10;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4077" y="2533471"/>
            <a:ext cx="3383286" cy="3383286"/>
          </a:xfrm>
          <a:prstGeom prst="rect">
            <a:avLst/>
          </a:prstGeom>
        </p:spPr>
      </p:pic>
      <p:sp>
        <p:nvSpPr>
          <p:cNvPr id="5" name="任意多边形: 形状 4"/>
          <p:cNvSpPr/>
          <p:nvPr userDrawn="1"/>
        </p:nvSpPr>
        <p:spPr>
          <a:xfrm>
            <a:off x="10674418" y="1"/>
            <a:ext cx="1517582" cy="5897435"/>
          </a:xfrm>
          <a:custGeom>
            <a:avLst/>
            <a:gdLst>
              <a:gd name="connsiteX0" fmla="*/ 1064653 w 1517582"/>
              <a:gd name="connsiteY0" fmla="*/ 0 h 5897435"/>
              <a:gd name="connsiteX1" fmla="*/ 1517582 w 1517582"/>
              <a:gd name="connsiteY1" fmla="*/ 0 h 5897435"/>
              <a:gd name="connsiteX2" fmla="*/ 1517582 w 1517582"/>
              <a:gd name="connsiteY2" fmla="*/ 5897435 h 5897435"/>
              <a:gd name="connsiteX3" fmla="*/ 0 w 1517582"/>
              <a:gd name="connsiteY3" fmla="*/ 5897435 h 5897435"/>
              <a:gd name="connsiteX4" fmla="*/ 0 w 1517582"/>
              <a:gd name="connsiteY4" fmla="*/ 5897434 h 5897435"/>
              <a:gd name="connsiteX5" fmla="*/ 1487534 w 1517582"/>
              <a:gd name="connsiteY5" fmla="*/ 5897434 h 5897435"/>
              <a:gd name="connsiteX6" fmla="*/ 488636 w 1517582"/>
              <a:gd name="connsiteY6" fmla="*/ 2534474 h 5897435"/>
              <a:gd name="connsiteX7" fmla="*/ 935676 w 1517582"/>
              <a:gd name="connsiteY7" fmla="*/ 136714 h 5897435"/>
              <a:gd name="connsiteX8" fmla="*/ 1044148 w 1517582"/>
              <a:gd name="connsiteY8" fmla="*/ 26465 h 589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7582" h="5897435">
                <a:moveTo>
                  <a:pt x="1064653" y="0"/>
                </a:moveTo>
                <a:lnTo>
                  <a:pt x="1517582" y="0"/>
                </a:lnTo>
                <a:lnTo>
                  <a:pt x="1517582" y="5897435"/>
                </a:lnTo>
                <a:lnTo>
                  <a:pt x="0" y="5897435"/>
                </a:lnTo>
                <a:lnTo>
                  <a:pt x="0" y="5897434"/>
                </a:lnTo>
                <a:lnTo>
                  <a:pt x="1487534" y="5897434"/>
                </a:lnTo>
                <a:cubicBezTo>
                  <a:pt x="1479688" y="5196394"/>
                  <a:pt x="1573442" y="4078794"/>
                  <a:pt x="488636" y="2534474"/>
                </a:cubicBezTo>
                <a:cubicBezTo>
                  <a:pt x="200233" y="1965514"/>
                  <a:pt x="-53767" y="1142554"/>
                  <a:pt x="935676" y="136714"/>
                </a:cubicBezTo>
                <a:cubicBezTo>
                  <a:pt x="974999" y="101154"/>
                  <a:pt x="1011100" y="64318"/>
                  <a:pt x="1044148" y="26465"/>
                </a:cubicBezTo>
                <a:close/>
              </a:path>
            </a:pathLst>
          </a:custGeom>
          <a:gradFill>
            <a:gsLst>
              <a:gs pos="0">
                <a:srgbClr val="6D4DAE"/>
              </a:gs>
              <a:gs pos="100000">
                <a:srgbClr val="412F68"/>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p:cNvSpPr/>
          <p:nvPr userDrawn="1"/>
        </p:nvSpPr>
        <p:spPr>
          <a:xfrm flipH="1" flipV="1">
            <a:off x="0" y="0"/>
            <a:ext cx="1487534" cy="6858000"/>
          </a:xfrm>
          <a:custGeom>
            <a:avLst/>
            <a:gdLst>
              <a:gd name="connsiteX0" fmla="*/ 1487534 w 1487534"/>
              <a:gd name="connsiteY0" fmla="*/ 6858000 h 6858000"/>
              <a:gd name="connsiteX1" fmla="*/ 152400 w 1487534"/>
              <a:gd name="connsiteY1" fmla="*/ 6858000 h 6858000"/>
              <a:gd name="connsiteX2" fmla="*/ 551858 w 1487534"/>
              <a:gd name="connsiteY2" fmla="*/ 5760720 h 6858000"/>
              <a:gd name="connsiteX3" fmla="*/ 998898 w 1487534"/>
              <a:gd name="connsiteY3" fmla="*/ 3362960 h 6858000"/>
              <a:gd name="connsiteX4" fmla="*/ 0 w 1487534"/>
              <a:gd name="connsiteY4" fmla="*/ 0 h 6858000"/>
              <a:gd name="connsiteX5" fmla="*/ 1487534 w 148753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7534" h="6858000">
                <a:moveTo>
                  <a:pt x="1487534" y="6858000"/>
                </a:moveTo>
                <a:lnTo>
                  <a:pt x="152400" y="6858000"/>
                </a:lnTo>
                <a:cubicBezTo>
                  <a:pt x="102136" y="6517640"/>
                  <a:pt x="192335" y="6085840"/>
                  <a:pt x="551858" y="5760720"/>
                </a:cubicBezTo>
                <a:cubicBezTo>
                  <a:pt x="1541301" y="4754880"/>
                  <a:pt x="1287301" y="3931920"/>
                  <a:pt x="998898" y="3362960"/>
                </a:cubicBezTo>
                <a:cubicBezTo>
                  <a:pt x="-85908" y="1818640"/>
                  <a:pt x="7846" y="701040"/>
                  <a:pt x="0" y="0"/>
                </a:cubicBezTo>
                <a:lnTo>
                  <a:pt x="1487534" y="0"/>
                </a:lnTo>
                <a:close/>
              </a:path>
            </a:pathLst>
          </a:custGeom>
          <a:gradFill flip="none" rotWithShape="1">
            <a:gsLst>
              <a:gs pos="0">
                <a:srgbClr val="6D4DAE"/>
              </a:gs>
              <a:gs pos="100000">
                <a:srgbClr val="412F68"/>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7" name="图片 6" descr="图片包含 游戏机, 物体, 钟表, 伞&#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3845" y="143724"/>
            <a:ext cx="1297117" cy="966220"/>
          </a:xfrm>
          <a:prstGeom prst="rect">
            <a:avLst/>
          </a:prstGeom>
        </p:spPr>
      </p:pic>
      <p:pic>
        <p:nvPicPr>
          <p:cNvPr id="8" name="图片 7" descr="图片包含 游戏机&#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04198" y="4884515"/>
            <a:ext cx="1287802" cy="2254465"/>
          </a:xfrm>
          <a:prstGeom prst="rect">
            <a:avLst/>
          </a:prstGeom>
        </p:spPr>
      </p:pic>
      <p:grpSp>
        <p:nvGrpSpPr>
          <p:cNvPr id="9" name="组合 8"/>
          <p:cNvGrpSpPr/>
          <p:nvPr userDrawn="1"/>
        </p:nvGrpSpPr>
        <p:grpSpPr>
          <a:xfrm rot="398206">
            <a:off x="59345" y="5181847"/>
            <a:ext cx="1345104" cy="1843584"/>
            <a:chOff x="2209795" y="-887035"/>
            <a:chExt cx="4663449" cy="6391669"/>
          </a:xfrm>
        </p:grpSpPr>
        <p:pic>
          <p:nvPicPr>
            <p:cNvPr id="10" name="图片 9" descr="图片包含 游戏机&#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209795" y="-887035"/>
              <a:ext cx="4663449" cy="6391669"/>
            </a:xfrm>
            <a:prstGeom prst="rect">
              <a:avLst/>
            </a:prstGeom>
          </p:spPr>
        </p:pic>
        <p:pic>
          <p:nvPicPr>
            <p:cNvPr id="11" name="图片 10" descr="图片包含 游戏机, 钟表&#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380230" y="2567280"/>
              <a:ext cx="1591059" cy="1581915"/>
            </a:xfrm>
            <a:prstGeom prst="rect">
              <a:avLst/>
            </a:prstGeom>
          </p:spPr>
        </p:pic>
      </p:grpSp>
      <p:pic>
        <p:nvPicPr>
          <p:cNvPr id="12" name="图片 11" descr="图片包含 游戏机, 钟表&#10;&#10;描述已自动生成"/>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68031" y="1009909"/>
            <a:ext cx="556760" cy="271242"/>
          </a:xfrm>
          <a:prstGeom prst="rect">
            <a:avLst/>
          </a:prstGeom>
        </p:spPr>
      </p:pic>
      <p:pic>
        <p:nvPicPr>
          <p:cNvPr id="13" name="图片 12" descr="卡通人物&#10;&#10;描述已自动生成"/>
          <p:cNvPicPr>
            <a:picLocks noChangeAspect="1"/>
          </p:cNvPicPr>
          <p:nvPr userDrawn="1"/>
        </p:nvPicPr>
        <p:blipFill>
          <a:blip r:embed="rId8">
            <a:extLst>
              <a:ext uri="{28A0092B-C50C-407E-A947-70E740481C1C}">
                <a14:useLocalDpi xmlns:a14="http://schemas.microsoft.com/office/drawing/2010/main" val="0"/>
              </a:ext>
            </a:extLst>
          </a:blip>
          <a:srcRect r="10241"/>
          <a:stretch>
            <a:fillRect/>
          </a:stretch>
        </p:blipFill>
        <p:spPr>
          <a:xfrm>
            <a:off x="10956288" y="1109944"/>
            <a:ext cx="1235712" cy="1095243"/>
          </a:xfrm>
          <a:custGeom>
            <a:avLst/>
            <a:gdLst>
              <a:gd name="connsiteX0" fmla="*/ 0 w 1235712"/>
              <a:gd name="connsiteY0" fmla="*/ 0 h 1095243"/>
              <a:gd name="connsiteX1" fmla="*/ 1235712 w 1235712"/>
              <a:gd name="connsiteY1" fmla="*/ 0 h 1095243"/>
              <a:gd name="connsiteX2" fmla="*/ 1235712 w 1235712"/>
              <a:gd name="connsiteY2" fmla="*/ 1095243 h 1095243"/>
              <a:gd name="connsiteX3" fmla="*/ 0 w 1235712"/>
              <a:gd name="connsiteY3" fmla="*/ 1095243 h 1095243"/>
            </a:gdLst>
            <a:ahLst/>
            <a:cxnLst>
              <a:cxn ang="0">
                <a:pos x="connsiteX0" y="connsiteY0"/>
              </a:cxn>
              <a:cxn ang="0">
                <a:pos x="connsiteX1" y="connsiteY1"/>
              </a:cxn>
              <a:cxn ang="0">
                <a:pos x="connsiteX2" y="connsiteY2"/>
              </a:cxn>
              <a:cxn ang="0">
                <a:pos x="connsiteX3" y="connsiteY3"/>
              </a:cxn>
            </a:cxnLst>
            <a:rect l="l" t="t" r="r" b="b"/>
            <a:pathLst>
              <a:path w="1235712" h="1095243">
                <a:moveTo>
                  <a:pt x="0" y="0"/>
                </a:moveTo>
                <a:lnTo>
                  <a:pt x="1235712" y="0"/>
                </a:lnTo>
                <a:lnTo>
                  <a:pt x="1235712" y="1095243"/>
                </a:lnTo>
                <a:lnTo>
                  <a:pt x="0" y="1095243"/>
                </a:lnTo>
                <a:close/>
              </a:path>
            </a:pathLst>
          </a:custGeom>
        </p:spPr>
      </p:pic>
      <p:pic>
        <p:nvPicPr>
          <p:cNvPr id="14" name="图片 13" descr="图片包含 游戏机, 画, 食物&#10;&#10;描述已自动生成"/>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21005270">
            <a:off x="17268" y="160549"/>
            <a:ext cx="595642" cy="932571"/>
          </a:xfrm>
          <a:prstGeom prst="rect">
            <a:avLst/>
          </a:prstGeom>
        </p:spPr>
      </p:pic>
      <p:sp>
        <p:nvSpPr>
          <p:cNvPr id="18" name="矩形 17"/>
          <p:cNvSpPr/>
          <p:nvPr userDrawn="1"/>
        </p:nvSpPr>
        <p:spPr>
          <a:xfrm>
            <a:off x="1995079" y="469909"/>
            <a:ext cx="8633040" cy="667518"/>
          </a:xfrm>
          <a:prstGeom prst="rect">
            <a:avLst/>
          </a:prstGeom>
        </p:spPr>
        <p:txBody>
          <a:bodyPr wrap="none" anchor="ctr" anchorCtr="0">
            <a:normAutofit lnSpcReduction="10000"/>
          </a:bodyPr>
          <a:lstStyle/>
          <a:p>
            <a:pPr marL="0" indent="0" algn="l" defTabSz="914400" rtl="0" eaLnBrk="1" latinLnBrk="0" hangingPunct="1">
              <a:lnSpc>
                <a:spcPct val="110000"/>
              </a:lnSpc>
              <a:spcBef>
                <a:spcPts val="0"/>
              </a:spcBef>
              <a:buFont typeface="Arial" panose="020B0604020202020204" pitchFamily="34" charset="0"/>
              <a:buNone/>
            </a:pPr>
            <a:r>
              <a:rPr lang="zh-CN" altLang="en-US" sz="3600" b="0" kern="1200" spc="300" baseline="0" dirty="0">
                <a:solidFill>
                  <a:srgbClr val="6D4DAE"/>
                </a:solidFill>
                <a:effectLst/>
                <a:latin typeface="+mj-lt"/>
                <a:ea typeface="+mj-ea"/>
                <a:cs typeface="+mn-cs"/>
              </a:rPr>
              <a:t>问题思考</a:t>
            </a:r>
            <a:endParaRPr lang="zh-CN" altLang="en-US" sz="3600" b="0" kern="1200" spc="300" baseline="0" dirty="0">
              <a:solidFill>
                <a:srgbClr val="6D4DAE"/>
              </a:solidFill>
              <a:effectLst/>
              <a:latin typeface="+mj-lt"/>
              <a:ea typeface="+mj-ea"/>
              <a:cs typeface="+mn-cs"/>
            </a:endParaRPr>
          </a:p>
        </p:txBody>
      </p:sp>
      <p:sp>
        <p:nvSpPr>
          <p:cNvPr id="19" name="!!文本占位符2"/>
          <p:cNvSpPr>
            <a:spLocks noGrp="1"/>
          </p:cNvSpPr>
          <p:nvPr>
            <p:ph type="body" sz="quarter" idx="13" hasCustomPrompt="1"/>
          </p:nvPr>
        </p:nvSpPr>
        <p:spPr>
          <a:xfrm>
            <a:off x="4404360" y="2272347"/>
            <a:ext cx="5298695" cy="2837947"/>
          </a:xfrm>
          <a:prstGeom prst="rect">
            <a:avLst/>
          </a:prstGeom>
        </p:spPr>
        <p:txBody>
          <a:bodyPr anchor="ctr" anchorCtr="0"/>
          <a:lstStyle>
            <a:lvl1pPr marL="0" indent="0" algn="l" defTabSz="914400" rtl="0" eaLnBrk="1" latinLnBrk="0" hangingPunct="1">
              <a:lnSpc>
                <a:spcPct val="100000"/>
              </a:lnSpc>
              <a:spcBef>
                <a:spcPts val="0"/>
              </a:spcBef>
              <a:spcAft>
                <a:spcPts val="1200"/>
              </a:spcAft>
              <a:buNone/>
              <a:defRPr lang="zh-CN" altLang="en-US" sz="3600" kern="1200" spc="600" dirty="0">
                <a:solidFill>
                  <a:srgbClr val="412F68"/>
                </a:solidFill>
                <a:latin typeface="+mj-ea"/>
                <a:ea typeface="+mj-ea"/>
                <a:cs typeface="+mn-cs"/>
              </a:defRPr>
            </a:lvl1pPr>
          </a:lstStyle>
          <a:p>
            <a:pPr lvl="0"/>
            <a:r>
              <a:rPr lang="zh-CN" altLang="en-US" dirty="0"/>
              <a:t>问题</a:t>
            </a:r>
            <a:endParaRPr lang="zh-CN" altLang="en-US" dirty="0"/>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71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71000">
                                          <p:cBhvr additive="base">
                                            <p:cTn id="7" dur="1000" fill="hold"/>
                                            <p:tgtEl>
                                              <p:spTgt spid="4"/>
                                            </p:tgtEl>
                                            <p:attrNameLst>
                                              <p:attrName>ppt_x</p:attrName>
                                            </p:attrNameLst>
                                          </p:cBhvr>
                                          <p:tavLst>
                                            <p:tav tm="0">
                                              <p:val>
                                                <p:strVal val="#ppt_x"/>
                                              </p:val>
                                            </p:tav>
                                            <p:tav tm="100000">
                                              <p:val>
                                                <p:strVal val="#ppt_x"/>
                                              </p:val>
                                            </p:tav>
                                          </p:tavLst>
                                        </p:anim>
                                        <p:anim calcmode="lin" valueType="num" p14:bounceEnd="71000">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71000">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14:bounceEnd="71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71000">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71000">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14:bounceEnd="71000">
                                          <p:cBhvr additive="base">
                                            <p:cTn id="15" dur="1000" fill="hold"/>
                                            <p:tgtEl>
                                              <p:spTgt spid="19"/>
                                            </p:tgtEl>
                                            <p:attrNameLst>
                                              <p:attrName>ppt_x</p:attrName>
                                            </p:attrNameLst>
                                          </p:cBhvr>
                                          <p:tavLst>
                                            <p:tav tm="0">
                                              <p:val>
                                                <p:strVal val="#ppt_x"/>
                                              </p:val>
                                            </p:tav>
                                            <p:tav tm="100000">
                                              <p:val>
                                                <p:strVal val="#ppt_x"/>
                                              </p:val>
                                            </p:tav>
                                          </p:tavLst>
                                        </p:anim>
                                        <p:anim calcmode="lin" valueType="num" p14:bounceEnd="71000">
                                          <p:cBhvr additive="base">
                                            <p:cTn id="16"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9" grpId="0">
            <p:tmplLst>
              <p:tmpl lvl="0">
                <p:tnLst>
                  <p:par>
                    <p:cTn presetID="2" presetClass="entr" presetSubtype="4" fill="hold" nodeType="withEffect">
                      <p:stCondLst>
                        <p:cond delay="2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1000" fill="hold"/>
                            <p:tgtEl>
                              <p:spTgt spid="19"/>
                            </p:tgtEl>
                            <p:attrNameLst>
                              <p:attrName>ppt_x</p:attrName>
                            </p:attrNameLst>
                          </p:cBhvr>
                          <p:tavLst>
                            <p:tav tm="0">
                              <p:val>
                                <p:strVal val="#ppt_x"/>
                              </p:val>
                            </p:tav>
                            <p:tav tm="100000">
                              <p:val>
                                <p:strVal val="#ppt_x"/>
                              </p:val>
                            </p:tav>
                          </p:tavLst>
                        </p:anim>
                        <p:anim calcmode="lin" valueType="num">
                          <p:cBhvr additive="base">
                            <p:cTn dur="1000" fill="hold"/>
                            <p:tgtEl>
                              <p:spTgt spid="19"/>
                            </p:tgtEl>
                            <p:attrNameLst>
                              <p:attrName>ppt_y</p:attrName>
                            </p:attrNameLst>
                          </p:cBhvr>
                          <p:tavLst>
                            <p:tav tm="0">
                              <p:val>
                                <p:strVal val="1+#ppt_h/2"/>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ppt_x"/>
                                              </p:val>
                                            </p:tav>
                                            <p:tav tm="100000">
                                              <p:val>
                                                <p:strVal val="#ppt_x"/>
                                              </p:val>
                                            </p:tav>
                                          </p:tavLst>
                                        </p:anim>
                                        <p:anim calcmode="lin" valueType="num">
                                          <p:cBhvr additive="base">
                                            <p:cTn id="16"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9" grpId="0">
            <p:tmplLst>
              <p:tmpl lvl="0">
                <p:tnLst>
                  <p:par>
                    <p:cTn presetID="2" presetClass="entr" presetSubtype="4" fill="hold" nodeType="withEffect">
                      <p:stCondLst>
                        <p:cond delay="2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1000" fill="hold"/>
                            <p:tgtEl>
                              <p:spTgt spid="19"/>
                            </p:tgtEl>
                            <p:attrNameLst>
                              <p:attrName>ppt_x</p:attrName>
                            </p:attrNameLst>
                          </p:cBhvr>
                          <p:tavLst>
                            <p:tav tm="0">
                              <p:val>
                                <p:strVal val="#ppt_x"/>
                              </p:val>
                            </p:tav>
                            <p:tav tm="100000">
                              <p:val>
                                <p:strVal val="#ppt_x"/>
                              </p:val>
                            </p:tav>
                          </p:tavLst>
                        </p:anim>
                        <p:anim calcmode="lin" valueType="num">
                          <p:cBhvr additive="base">
                            <p:cTn dur="1000" fill="hold"/>
                            <p:tgtEl>
                              <p:spTgt spid="19"/>
                            </p:tgtEl>
                            <p:attrNameLst>
                              <p:attrName>ppt_y</p:attrName>
                            </p:attrNameLst>
                          </p:cBhvr>
                          <p:tavLst>
                            <p:tav tm="0">
                              <p:val>
                                <p:strVal val="1+#ppt_h/2"/>
                              </p:val>
                            </p:tav>
                            <p:tav tm="100000">
                              <p:val>
                                <p:strVal val="#ppt_y"/>
                              </p:val>
                            </p:tav>
                          </p:tavLst>
                        </p:anim>
                      </p:childTnLst>
                    </p:cTn>
                  </p:par>
                </p:tnLst>
              </p:tmpl>
            </p:tmplLst>
          </p:bldP>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黑色">
    <p:bg>
      <p:bgPr>
        <a:solidFill>
          <a:srgbClr val="000000"/>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alphaModFix amt="50000"/>
          </a:blip>
          <a:stretch>
            <a:fillRect/>
          </a:stretch>
        </p:blipFill>
        <p:spPr>
          <a:xfrm>
            <a:off x="0" y="0"/>
            <a:ext cx="12192000" cy="6858000"/>
          </a:xfrm>
          <a:prstGeom prst="rect">
            <a:avLst/>
          </a:prstGeom>
        </p:spPr>
      </p:pic>
      <p:pic>
        <p:nvPicPr>
          <p:cNvPr id="9" name="PA_图片 480"/>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flipH="1">
            <a:off x="526367" y="2032048"/>
            <a:ext cx="1878084" cy="571500"/>
          </a:xfrm>
          <a:prstGeom prst="rect">
            <a:avLst/>
          </a:prstGeom>
        </p:spPr>
      </p:pic>
      <p:pic>
        <p:nvPicPr>
          <p:cNvPr id="12" name="图片 11"/>
          <p:cNvPicPr>
            <a:picLocks noChangeAspect="1"/>
          </p:cNvPicPr>
          <p:nvPr userDrawn="1"/>
        </p:nvPicPr>
        <p:blipFill>
          <a:blip r:embed="rId5" cstate="print">
            <a:alphaModFix amt="52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75583" y="426202"/>
            <a:ext cx="1079175" cy="488198"/>
          </a:xfrm>
          <a:prstGeom prst="rect">
            <a:avLst/>
          </a:prstGeom>
        </p:spPr>
      </p:pic>
      <p:grpSp>
        <p:nvGrpSpPr>
          <p:cNvPr id="13" name="组合 12"/>
          <p:cNvGrpSpPr/>
          <p:nvPr userDrawn="1"/>
        </p:nvGrpSpPr>
        <p:grpSpPr>
          <a:xfrm flipH="1">
            <a:off x="7001134" y="2019785"/>
            <a:ext cx="4911280" cy="4175604"/>
            <a:chOff x="1277938" y="2000397"/>
            <a:chExt cx="3708845" cy="3153287"/>
          </a:xfrm>
        </p:grpSpPr>
        <p:grpSp>
          <p:nvGrpSpPr>
            <p:cNvPr id="14" name="图形 2731"/>
            <p:cNvGrpSpPr/>
            <p:nvPr/>
          </p:nvGrpSpPr>
          <p:grpSpPr>
            <a:xfrm rot="10800000">
              <a:off x="1950533" y="2117432"/>
              <a:ext cx="3036250" cy="3036252"/>
              <a:chOff x="3667126" y="1000125"/>
              <a:chExt cx="4856701" cy="4856702"/>
            </a:xfrm>
            <a:gradFill flip="none" rotWithShape="1">
              <a:gsLst>
                <a:gs pos="13000">
                  <a:schemeClr val="bg1">
                    <a:lumMod val="75000"/>
                  </a:schemeClr>
                </a:gs>
                <a:gs pos="26000">
                  <a:schemeClr val="bg1"/>
                </a:gs>
                <a:gs pos="0">
                  <a:schemeClr val="bg1"/>
                </a:gs>
                <a:gs pos="83000">
                  <a:schemeClr val="bg1">
                    <a:lumMod val="95000"/>
                  </a:schemeClr>
                </a:gs>
                <a:gs pos="64000">
                  <a:schemeClr val="bg1"/>
                </a:gs>
                <a:gs pos="73000">
                  <a:schemeClr val="tx1">
                    <a:lumMod val="50000"/>
                    <a:lumOff val="50000"/>
                  </a:schemeClr>
                </a:gs>
              </a:gsLst>
              <a:lin ang="2700000" scaled="1"/>
              <a:tileRect/>
            </a:gradFill>
          </p:grpSpPr>
          <p:sp>
            <p:nvSpPr>
              <p:cNvPr id="16" name="任意多边形: 形状 15"/>
              <p:cNvSpPr/>
              <p:nvPr/>
            </p:nvSpPr>
            <p:spPr>
              <a:xfrm>
                <a:off x="3667126" y="1000125"/>
                <a:ext cx="4619626" cy="4619625"/>
              </a:xfrm>
              <a:custGeom>
                <a:avLst/>
                <a:gdLst>
                  <a:gd name="connsiteX0" fmla="*/ 4628293 w 4619625"/>
                  <a:gd name="connsiteY0" fmla="*/ 4628293 h 4619625"/>
                  <a:gd name="connsiteX1" fmla="*/ 4548759 w 4619625"/>
                  <a:gd name="connsiteY1" fmla="*/ 0 h 4619625"/>
                  <a:gd name="connsiteX2" fmla="*/ 4548759 w 4619625"/>
                  <a:gd name="connsiteY2" fmla="*/ 4493990 h 4619625"/>
                  <a:gd name="connsiteX3" fmla="*/ 4405408 w 4619625"/>
                  <a:gd name="connsiteY3" fmla="*/ 4405503 h 4619625"/>
                  <a:gd name="connsiteX4" fmla="*/ 4493990 w 4619625"/>
                  <a:gd name="connsiteY4" fmla="*/ 4548759 h 4619625"/>
                  <a:gd name="connsiteX5" fmla="*/ 0 w 4619625"/>
                  <a:gd name="connsiteY5" fmla="*/ 4548759 h 461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9625" h="4619625">
                    <a:moveTo>
                      <a:pt x="4628293" y="4628293"/>
                    </a:moveTo>
                    <a:lnTo>
                      <a:pt x="4548759" y="0"/>
                    </a:lnTo>
                    <a:lnTo>
                      <a:pt x="4548759" y="4493990"/>
                    </a:lnTo>
                    <a:lnTo>
                      <a:pt x="4405408" y="4405503"/>
                    </a:lnTo>
                    <a:lnTo>
                      <a:pt x="4493990" y="4548759"/>
                    </a:lnTo>
                    <a:lnTo>
                      <a:pt x="0" y="4548759"/>
                    </a:lnTo>
                    <a:close/>
                  </a:path>
                </a:pathLst>
              </a:custGeom>
              <a:grpFill/>
              <a:ln w="9525" cap="flat">
                <a:noFill/>
                <a:prstDash val="solid"/>
                <a:miter/>
              </a:ln>
              <a:scene3d>
                <a:camera prst="orthographicFront"/>
                <a:lightRig rig="threePt" dir="t"/>
              </a:scene3d>
              <a:sp3d>
                <a:bevelT w="38100" prst="angle"/>
              </a:sp3d>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17" name="任意多边形: 形状 16"/>
              <p:cNvSpPr/>
              <p:nvPr/>
            </p:nvSpPr>
            <p:spPr>
              <a:xfrm>
                <a:off x="6001988" y="3334988"/>
                <a:ext cx="2400300" cy="2400300"/>
              </a:xfrm>
              <a:custGeom>
                <a:avLst/>
                <a:gdLst>
                  <a:gd name="connsiteX0" fmla="*/ 2328291 w 2400300"/>
                  <a:gd name="connsiteY0" fmla="*/ 0 h 2400300"/>
                  <a:gd name="connsiteX1" fmla="*/ 2328196 w 2400300"/>
                  <a:gd name="connsiteY1" fmla="*/ 2328196 h 2400300"/>
                  <a:gd name="connsiteX2" fmla="*/ 0 w 2400300"/>
                  <a:gd name="connsiteY2" fmla="*/ 2328291 h 2400300"/>
                  <a:gd name="connsiteX3" fmla="*/ 2407730 w 2400300"/>
                  <a:gd name="connsiteY3" fmla="*/ 2407825 h 2400300"/>
                </a:gdLst>
                <a:ahLst/>
                <a:cxnLst>
                  <a:cxn ang="0">
                    <a:pos x="connsiteX0" y="connsiteY0"/>
                  </a:cxn>
                  <a:cxn ang="0">
                    <a:pos x="connsiteX1" y="connsiteY1"/>
                  </a:cxn>
                  <a:cxn ang="0">
                    <a:pos x="connsiteX2" y="connsiteY2"/>
                  </a:cxn>
                  <a:cxn ang="0">
                    <a:pos x="connsiteX3" y="connsiteY3"/>
                  </a:cxn>
                </a:cxnLst>
                <a:rect l="l" t="t" r="r" b="b"/>
                <a:pathLst>
                  <a:path w="2400300" h="2400300">
                    <a:moveTo>
                      <a:pt x="2328291" y="0"/>
                    </a:moveTo>
                    <a:lnTo>
                      <a:pt x="2328196" y="2328196"/>
                    </a:lnTo>
                    <a:lnTo>
                      <a:pt x="0" y="2328291"/>
                    </a:lnTo>
                    <a:lnTo>
                      <a:pt x="2407730" y="2407825"/>
                    </a:lnTo>
                    <a:close/>
                  </a:path>
                </a:pathLst>
              </a:custGeom>
              <a:grpFill/>
              <a:ln w="9525" cap="flat">
                <a:noFill/>
                <a:prstDash val="solid"/>
                <a:miter/>
              </a:ln>
              <a:scene3d>
                <a:camera prst="orthographicFront"/>
                <a:lightRig rig="threePt" dir="t"/>
              </a:scene3d>
              <a:sp3d>
                <a:bevelT w="38100" prst="angle"/>
              </a:sp3d>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18" name="任意多边形: 形状 17"/>
              <p:cNvSpPr/>
              <p:nvPr/>
            </p:nvSpPr>
            <p:spPr>
              <a:xfrm>
                <a:off x="7209377" y="4542377"/>
                <a:ext cx="1314450" cy="1314450"/>
              </a:xfrm>
              <a:custGeom>
                <a:avLst/>
                <a:gdLst>
                  <a:gd name="connsiteX0" fmla="*/ 1235202 w 1314450"/>
                  <a:gd name="connsiteY0" fmla="*/ 0 h 1314450"/>
                  <a:gd name="connsiteX1" fmla="*/ 1235107 w 1314450"/>
                  <a:gd name="connsiteY1" fmla="*/ 1235107 h 1314450"/>
                  <a:gd name="connsiteX2" fmla="*/ 0 w 1314450"/>
                  <a:gd name="connsiteY2" fmla="*/ 1235202 h 1314450"/>
                  <a:gd name="connsiteX3" fmla="*/ 1314640 w 1314450"/>
                  <a:gd name="connsiteY3" fmla="*/ 1314640 h 1314450"/>
                </a:gdLst>
                <a:ahLst/>
                <a:cxnLst>
                  <a:cxn ang="0">
                    <a:pos x="connsiteX0" y="connsiteY0"/>
                  </a:cxn>
                  <a:cxn ang="0">
                    <a:pos x="connsiteX1" y="connsiteY1"/>
                  </a:cxn>
                  <a:cxn ang="0">
                    <a:pos x="connsiteX2" y="connsiteY2"/>
                  </a:cxn>
                  <a:cxn ang="0">
                    <a:pos x="connsiteX3" y="connsiteY3"/>
                  </a:cxn>
                </a:cxnLst>
                <a:rect l="l" t="t" r="r" b="b"/>
                <a:pathLst>
                  <a:path w="1314450" h="1314450">
                    <a:moveTo>
                      <a:pt x="1235202" y="0"/>
                    </a:moveTo>
                    <a:lnTo>
                      <a:pt x="1235107" y="1235107"/>
                    </a:lnTo>
                    <a:lnTo>
                      <a:pt x="0" y="1235202"/>
                    </a:lnTo>
                    <a:lnTo>
                      <a:pt x="1314640" y="1314640"/>
                    </a:lnTo>
                    <a:close/>
                  </a:path>
                </a:pathLst>
              </a:custGeom>
              <a:grpFill/>
              <a:ln w="9525" cap="flat">
                <a:noFill/>
                <a:prstDash val="solid"/>
                <a:miter/>
              </a:ln>
              <a:scene3d>
                <a:camera prst="orthographicFront"/>
                <a:lightRig rig="threePt" dir="t"/>
              </a:scene3d>
              <a:sp3d>
                <a:bevelT w="38100" prst="angle"/>
              </a:sp3d>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grpSp>
        <p:pic>
          <p:nvPicPr>
            <p:cNvPr id="15" name="PA_图片 480"/>
            <p:cNvPicPr>
              <a:picLocks noChangeAspect="1"/>
            </p:cNvPicPr>
            <p:nvPr>
              <p:custDataLst>
                <p:tags r:id="rId7"/>
              </p:custDataLst>
            </p:nvPr>
          </p:nvPicPr>
          <p:blipFill>
            <a:blip r:embed="rId4">
              <a:extLst>
                <a:ext uri="{28A0092B-C50C-407E-A947-70E740481C1C}">
                  <a14:useLocalDpi xmlns:a14="http://schemas.microsoft.com/office/drawing/2010/main" val="0"/>
                </a:ext>
              </a:extLst>
            </a:blip>
            <a:stretch>
              <a:fillRect/>
            </a:stretch>
          </p:blipFill>
          <p:spPr>
            <a:xfrm>
              <a:off x="1277938" y="2000397"/>
              <a:ext cx="2624961" cy="427204"/>
            </a:xfrm>
            <a:prstGeom prst="rect">
              <a:avLst/>
            </a:prstGeom>
          </p:spPr>
        </p:pic>
      </p:grpSp>
      <p:sp>
        <p:nvSpPr>
          <p:cNvPr id="19" name="矩形 18"/>
          <p:cNvSpPr/>
          <p:nvPr userDrawn="1"/>
        </p:nvSpPr>
        <p:spPr>
          <a:xfrm flipH="1">
            <a:off x="-286925" y="2317798"/>
            <a:ext cx="11159687" cy="2713275"/>
          </a:xfrm>
          <a:prstGeom prst="rect">
            <a:avLst/>
          </a:prstGeom>
          <a:noFill/>
          <a:ln>
            <a:gradFill flip="none" rotWithShape="1">
              <a:gsLst>
                <a:gs pos="0">
                  <a:schemeClr val="bg1">
                    <a:alpha val="78000"/>
                  </a:schemeClr>
                </a:gs>
                <a:gs pos="50000">
                  <a:srgbClr val="FFFFFF">
                    <a:alpha val="12000"/>
                  </a:srgbClr>
                </a:gs>
                <a:gs pos="84000">
                  <a:schemeClr val="bg1">
                    <a:alpha val="0"/>
                  </a:schemeClr>
                </a:gs>
              </a:gsLst>
              <a:lin ang="3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Light"/>
              <a:ea typeface="思源黑体 CN Light"/>
              <a:cs typeface="+mn-cs"/>
            </a:endParaRPr>
          </a:p>
        </p:txBody>
      </p:sp>
      <p:grpSp>
        <p:nvGrpSpPr>
          <p:cNvPr id="20" name="图形 709"/>
          <p:cNvGrpSpPr/>
          <p:nvPr userDrawn="1"/>
        </p:nvGrpSpPr>
        <p:grpSpPr>
          <a:xfrm flipH="1">
            <a:off x="4210725" y="2742503"/>
            <a:ext cx="618726" cy="618726"/>
            <a:chOff x="5676900" y="3009900"/>
            <a:chExt cx="838200" cy="838200"/>
          </a:xfrm>
          <a:gradFill flip="none" rotWithShape="1">
            <a:gsLst>
              <a:gs pos="0">
                <a:schemeClr val="bg1"/>
              </a:gs>
              <a:gs pos="56000">
                <a:schemeClr val="tx1">
                  <a:lumMod val="50000"/>
                  <a:lumOff val="50000"/>
                  <a:alpha val="0"/>
                </a:schemeClr>
              </a:gs>
              <a:gs pos="32000">
                <a:schemeClr val="bg1">
                  <a:lumMod val="65000"/>
                </a:schemeClr>
              </a:gs>
            </a:gsLst>
            <a:lin ang="2700000" scaled="1"/>
            <a:tileRect/>
          </a:gradFill>
        </p:grpSpPr>
        <p:sp>
          <p:nvSpPr>
            <p:cNvPr id="21" name="任意多边形: 形状 20"/>
            <p:cNvSpPr/>
            <p:nvPr/>
          </p:nvSpPr>
          <p:spPr>
            <a:xfrm>
              <a:off x="6322599" y="3388043"/>
              <a:ext cx="190500" cy="76200"/>
            </a:xfrm>
            <a:custGeom>
              <a:avLst/>
              <a:gdLst>
                <a:gd name="connsiteX0" fmla="*/ 0 w 190500"/>
                <a:gd name="connsiteY0" fmla="*/ 40957 h 76200"/>
                <a:gd name="connsiteX1" fmla="*/ 40863 w 190500"/>
                <a:gd name="connsiteY1" fmla="*/ 81820 h 76200"/>
                <a:gd name="connsiteX2" fmla="*/ 192310 w 190500"/>
                <a:gd name="connsiteY2" fmla="*/ 40957 h 76200"/>
                <a:gd name="connsiteX3" fmla="*/ 40863 w 190500"/>
                <a:gd name="connsiteY3" fmla="*/ 0 h 76200"/>
                <a:gd name="connsiteX4" fmla="*/ 0 w 190500"/>
                <a:gd name="connsiteY4" fmla="*/ 4095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76200">
                  <a:moveTo>
                    <a:pt x="0" y="40957"/>
                  </a:moveTo>
                  <a:cubicBezTo>
                    <a:pt x="-95" y="63532"/>
                    <a:pt x="18288" y="81820"/>
                    <a:pt x="40863" y="81820"/>
                  </a:cubicBezTo>
                  <a:cubicBezTo>
                    <a:pt x="42863" y="81820"/>
                    <a:pt x="192310" y="40957"/>
                    <a:pt x="192310" y="40957"/>
                  </a:cubicBezTo>
                  <a:cubicBezTo>
                    <a:pt x="192310" y="40957"/>
                    <a:pt x="42863" y="0"/>
                    <a:pt x="40863" y="0"/>
                  </a:cubicBezTo>
                  <a:cubicBezTo>
                    <a:pt x="18288" y="0"/>
                    <a:pt x="-95" y="18383"/>
                    <a:pt x="0" y="4095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2" name="任意多边形: 形状 21"/>
            <p:cNvSpPr/>
            <p:nvPr/>
          </p:nvSpPr>
          <p:spPr>
            <a:xfrm>
              <a:off x="5676900" y="3388043"/>
              <a:ext cx="190500" cy="76200"/>
            </a:xfrm>
            <a:custGeom>
              <a:avLst/>
              <a:gdLst>
                <a:gd name="connsiteX0" fmla="*/ 192405 w 190500"/>
                <a:gd name="connsiteY0" fmla="*/ 40862 h 76200"/>
                <a:gd name="connsiteX1" fmla="*/ 151543 w 190500"/>
                <a:gd name="connsiteY1" fmla="*/ 0 h 76200"/>
                <a:gd name="connsiteX2" fmla="*/ 0 w 190500"/>
                <a:gd name="connsiteY2" fmla="*/ 40862 h 76200"/>
                <a:gd name="connsiteX3" fmla="*/ 151448 w 190500"/>
                <a:gd name="connsiteY3" fmla="*/ 81820 h 76200"/>
                <a:gd name="connsiteX4" fmla="*/ 192405 w 190500"/>
                <a:gd name="connsiteY4" fmla="*/ 40862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76200">
                  <a:moveTo>
                    <a:pt x="192405" y="40862"/>
                  </a:moveTo>
                  <a:cubicBezTo>
                    <a:pt x="192405" y="18288"/>
                    <a:pt x="174022" y="0"/>
                    <a:pt x="151543" y="0"/>
                  </a:cubicBezTo>
                  <a:cubicBezTo>
                    <a:pt x="149447" y="0"/>
                    <a:pt x="0" y="40862"/>
                    <a:pt x="0" y="40862"/>
                  </a:cubicBezTo>
                  <a:cubicBezTo>
                    <a:pt x="0" y="40862"/>
                    <a:pt x="149352" y="81820"/>
                    <a:pt x="151448" y="81820"/>
                  </a:cubicBezTo>
                  <a:cubicBezTo>
                    <a:pt x="174022" y="81724"/>
                    <a:pt x="192405" y="63341"/>
                    <a:pt x="192405" y="4086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3" name="任意多边形: 形状 22"/>
            <p:cNvSpPr/>
            <p:nvPr/>
          </p:nvSpPr>
          <p:spPr>
            <a:xfrm>
              <a:off x="6055043" y="3009900"/>
              <a:ext cx="76200" cy="190500"/>
            </a:xfrm>
            <a:custGeom>
              <a:avLst/>
              <a:gdLst>
                <a:gd name="connsiteX0" fmla="*/ 40957 w 76200"/>
                <a:gd name="connsiteY0" fmla="*/ 192405 h 190500"/>
                <a:gd name="connsiteX1" fmla="*/ 81820 w 76200"/>
                <a:gd name="connsiteY1" fmla="*/ 151543 h 190500"/>
                <a:gd name="connsiteX2" fmla="*/ 40957 w 76200"/>
                <a:gd name="connsiteY2" fmla="*/ 0 h 190500"/>
                <a:gd name="connsiteX3" fmla="*/ 0 w 76200"/>
                <a:gd name="connsiteY3" fmla="*/ 151448 h 190500"/>
                <a:gd name="connsiteX4" fmla="*/ 40957 w 76200"/>
                <a:gd name="connsiteY4" fmla="*/ 192405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190500">
                  <a:moveTo>
                    <a:pt x="40957" y="192405"/>
                  </a:moveTo>
                  <a:cubicBezTo>
                    <a:pt x="63532" y="192500"/>
                    <a:pt x="81820" y="174117"/>
                    <a:pt x="81820" y="151543"/>
                  </a:cubicBezTo>
                  <a:cubicBezTo>
                    <a:pt x="81820" y="149447"/>
                    <a:pt x="40957" y="0"/>
                    <a:pt x="40957" y="0"/>
                  </a:cubicBezTo>
                  <a:cubicBezTo>
                    <a:pt x="40957" y="0"/>
                    <a:pt x="0" y="149447"/>
                    <a:pt x="0" y="151448"/>
                  </a:cubicBezTo>
                  <a:cubicBezTo>
                    <a:pt x="0" y="174117"/>
                    <a:pt x="18383" y="192405"/>
                    <a:pt x="40957" y="19240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4" name="任意多边形: 形状 23"/>
            <p:cNvSpPr/>
            <p:nvPr/>
          </p:nvSpPr>
          <p:spPr>
            <a:xfrm>
              <a:off x="6055043" y="3655600"/>
              <a:ext cx="76200" cy="190500"/>
            </a:xfrm>
            <a:custGeom>
              <a:avLst/>
              <a:gdLst>
                <a:gd name="connsiteX0" fmla="*/ 40862 w 76200"/>
                <a:gd name="connsiteY0" fmla="*/ 0 h 190500"/>
                <a:gd name="connsiteX1" fmla="*/ 0 w 76200"/>
                <a:gd name="connsiteY1" fmla="*/ 40862 h 190500"/>
                <a:gd name="connsiteX2" fmla="*/ 40862 w 76200"/>
                <a:gd name="connsiteY2" fmla="*/ 192310 h 190500"/>
                <a:gd name="connsiteX3" fmla="*/ 81820 w 76200"/>
                <a:gd name="connsiteY3" fmla="*/ 40862 h 190500"/>
                <a:gd name="connsiteX4" fmla="*/ 40862 w 76200"/>
                <a:gd name="connsiteY4" fmla="*/ 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190500">
                  <a:moveTo>
                    <a:pt x="40862" y="0"/>
                  </a:moveTo>
                  <a:cubicBezTo>
                    <a:pt x="18288" y="0"/>
                    <a:pt x="0" y="18383"/>
                    <a:pt x="0" y="40862"/>
                  </a:cubicBezTo>
                  <a:cubicBezTo>
                    <a:pt x="0" y="42863"/>
                    <a:pt x="40862" y="192310"/>
                    <a:pt x="40862" y="192310"/>
                  </a:cubicBezTo>
                  <a:cubicBezTo>
                    <a:pt x="40862" y="192310"/>
                    <a:pt x="81724" y="42958"/>
                    <a:pt x="81820" y="40862"/>
                  </a:cubicBezTo>
                  <a:cubicBezTo>
                    <a:pt x="81724" y="18288"/>
                    <a:pt x="63341" y="0"/>
                    <a:pt x="40862"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5" name="任意多边形: 形状 24"/>
            <p:cNvSpPr/>
            <p:nvPr/>
          </p:nvSpPr>
          <p:spPr>
            <a:xfrm>
              <a:off x="6244149" y="3577197"/>
              <a:ext cx="142875" cy="142875"/>
            </a:xfrm>
            <a:custGeom>
              <a:avLst/>
              <a:gdLst>
                <a:gd name="connsiteX0" fmla="*/ 11966 w 142875"/>
                <a:gd name="connsiteY0" fmla="*/ 12013 h 142875"/>
                <a:gd name="connsiteX1" fmla="*/ 11966 w 142875"/>
                <a:gd name="connsiteY1" fmla="*/ 69735 h 142875"/>
                <a:gd name="connsiteX2" fmla="*/ 147983 w 142875"/>
                <a:gd name="connsiteY2" fmla="*/ 148030 h 142875"/>
                <a:gd name="connsiteX3" fmla="*/ 69783 w 142875"/>
                <a:gd name="connsiteY3" fmla="*/ 11918 h 142875"/>
                <a:gd name="connsiteX4" fmla="*/ 11966 w 142875"/>
                <a:gd name="connsiteY4" fmla="*/ 12013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1966" y="12013"/>
                  </a:moveTo>
                  <a:cubicBezTo>
                    <a:pt x="-4036" y="27920"/>
                    <a:pt x="-3941" y="53828"/>
                    <a:pt x="11966" y="69735"/>
                  </a:cubicBezTo>
                  <a:cubicBezTo>
                    <a:pt x="13395" y="71164"/>
                    <a:pt x="147983" y="148030"/>
                    <a:pt x="147983" y="148030"/>
                  </a:cubicBezTo>
                  <a:cubicBezTo>
                    <a:pt x="147983" y="148030"/>
                    <a:pt x="71211" y="13442"/>
                    <a:pt x="69783" y="11918"/>
                  </a:cubicBezTo>
                  <a:cubicBezTo>
                    <a:pt x="53876" y="-3989"/>
                    <a:pt x="27873" y="-3989"/>
                    <a:pt x="11966" y="1201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6" name="任意多边形: 形状 25"/>
            <p:cNvSpPr/>
            <p:nvPr/>
          </p:nvSpPr>
          <p:spPr>
            <a:xfrm>
              <a:off x="5799677" y="3132582"/>
              <a:ext cx="142875" cy="142875"/>
            </a:xfrm>
            <a:custGeom>
              <a:avLst/>
              <a:gdLst>
                <a:gd name="connsiteX0" fmla="*/ 136017 w 142875"/>
                <a:gd name="connsiteY0" fmla="*/ 136017 h 142875"/>
                <a:gd name="connsiteX1" fmla="*/ 136017 w 142875"/>
                <a:gd name="connsiteY1" fmla="*/ 78200 h 142875"/>
                <a:gd name="connsiteX2" fmla="*/ 0 w 142875"/>
                <a:gd name="connsiteY2" fmla="*/ 0 h 142875"/>
                <a:gd name="connsiteX3" fmla="*/ 78105 w 142875"/>
                <a:gd name="connsiteY3" fmla="*/ 136017 h 142875"/>
                <a:gd name="connsiteX4" fmla="*/ 136017 w 142875"/>
                <a:gd name="connsiteY4" fmla="*/ 136017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36017" y="136017"/>
                  </a:moveTo>
                  <a:cubicBezTo>
                    <a:pt x="152019" y="120015"/>
                    <a:pt x="151924" y="94202"/>
                    <a:pt x="136017" y="78200"/>
                  </a:cubicBezTo>
                  <a:cubicBezTo>
                    <a:pt x="134588" y="76772"/>
                    <a:pt x="0" y="0"/>
                    <a:pt x="0" y="0"/>
                  </a:cubicBezTo>
                  <a:cubicBezTo>
                    <a:pt x="0" y="0"/>
                    <a:pt x="76772" y="134588"/>
                    <a:pt x="78105" y="136017"/>
                  </a:cubicBezTo>
                  <a:cubicBezTo>
                    <a:pt x="94107" y="152019"/>
                    <a:pt x="120110" y="151924"/>
                    <a:pt x="136017" y="13601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7" name="任意多边形: 形状 26"/>
            <p:cNvSpPr/>
            <p:nvPr/>
          </p:nvSpPr>
          <p:spPr>
            <a:xfrm>
              <a:off x="6244185" y="3132677"/>
              <a:ext cx="142875" cy="142875"/>
            </a:xfrm>
            <a:custGeom>
              <a:avLst/>
              <a:gdLst>
                <a:gd name="connsiteX0" fmla="*/ 12025 w 142875"/>
                <a:gd name="connsiteY0" fmla="*/ 136017 h 142875"/>
                <a:gd name="connsiteX1" fmla="*/ 69747 w 142875"/>
                <a:gd name="connsiteY1" fmla="*/ 136017 h 142875"/>
                <a:gd name="connsiteX2" fmla="*/ 147947 w 142875"/>
                <a:gd name="connsiteY2" fmla="*/ 0 h 142875"/>
                <a:gd name="connsiteX3" fmla="*/ 11835 w 142875"/>
                <a:gd name="connsiteY3" fmla="*/ 78200 h 142875"/>
                <a:gd name="connsiteX4" fmla="*/ 12025 w 142875"/>
                <a:gd name="connsiteY4" fmla="*/ 136017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2025" y="136017"/>
                  </a:moveTo>
                  <a:cubicBezTo>
                    <a:pt x="27932" y="152019"/>
                    <a:pt x="53840" y="151924"/>
                    <a:pt x="69747" y="136017"/>
                  </a:cubicBezTo>
                  <a:cubicBezTo>
                    <a:pt x="71176" y="134588"/>
                    <a:pt x="147947" y="0"/>
                    <a:pt x="147947" y="0"/>
                  </a:cubicBezTo>
                  <a:cubicBezTo>
                    <a:pt x="147947" y="0"/>
                    <a:pt x="13359" y="76772"/>
                    <a:pt x="11835" y="78200"/>
                  </a:cubicBezTo>
                  <a:cubicBezTo>
                    <a:pt x="-3977" y="94202"/>
                    <a:pt x="-3977" y="120110"/>
                    <a:pt x="12025" y="13601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8" name="任意多边形: 形状 27"/>
            <p:cNvSpPr/>
            <p:nvPr/>
          </p:nvSpPr>
          <p:spPr>
            <a:xfrm>
              <a:off x="5799677" y="3577149"/>
              <a:ext cx="142875" cy="142875"/>
            </a:xfrm>
            <a:custGeom>
              <a:avLst/>
              <a:gdLst>
                <a:gd name="connsiteX0" fmla="*/ 135922 w 142875"/>
                <a:gd name="connsiteY0" fmla="*/ 11966 h 142875"/>
                <a:gd name="connsiteX1" fmla="*/ 78105 w 142875"/>
                <a:gd name="connsiteY1" fmla="*/ 11966 h 142875"/>
                <a:gd name="connsiteX2" fmla="*/ 0 w 142875"/>
                <a:gd name="connsiteY2" fmla="*/ 147983 h 142875"/>
                <a:gd name="connsiteX3" fmla="*/ 136017 w 142875"/>
                <a:gd name="connsiteY3" fmla="*/ 69878 h 142875"/>
                <a:gd name="connsiteX4" fmla="*/ 135922 w 142875"/>
                <a:gd name="connsiteY4" fmla="*/ 11966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35922" y="11966"/>
                  </a:moveTo>
                  <a:cubicBezTo>
                    <a:pt x="119920" y="-4036"/>
                    <a:pt x="94107" y="-3941"/>
                    <a:pt x="78105" y="11966"/>
                  </a:cubicBezTo>
                  <a:cubicBezTo>
                    <a:pt x="76772" y="13395"/>
                    <a:pt x="0" y="147983"/>
                    <a:pt x="0" y="147983"/>
                  </a:cubicBezTo>
                  <a:cubicBezTo>
                    <a:pt x="0" y="147983"/>
                    <a:pt x="134588" y="71307"/>
                    <a:pt x="136017" y="69878"/>
                  </a:cubicBezTo>
                  <a:cubicBezTo>
                    <a:pt x="151924" y="53876"/>
                    <a:pt x="151829" y="27873"/>
                    <a:pt x="135922" y="1196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29" name="任意多边形: 形状 28"/>
            <p:cNvSpPr/>
            <p:nvPr/>
          </p:nvSpPr>
          <p:spPr>
            <a:xfrm>
              <a:off x="6302139" y="3268694"/>
              <a:ext cx="171450" cy="95250"/>
            </a:xfrm>
            <a:custGeom>
              <a:avLst/>
              <a:gdLst>
                <a:gd name="connsiteX0" fmla="*/ 3125 w 171450"/>
                <a:gd name="connsiteY0" fmla="*/ 73533 h 95250"/>
                <a:gd name="connsiteX1" fmla="*/ 56561 w 171450"/>
                <a:gd name="connsiteY1" fmla="*/ 95726 h 95250"/>
                <a:gd name="connsiteX2" fmla="*/ 180862 w 171450"/>
                <a:gd name="connsiteY2" fmla="*/ 0 h 95250"/>
                <a:gd name="connsiteX3" fmla="*/ 25223 w 171450"/>
                <a:gd name="connsiteY3" fmla="*/ 20098 h 95250"/>
                <a:gd name="connsiteX4" fmla="*/ 3125 w 171450"/>
                <a:gd name="connsiteY4" fmla="*/ 73533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95250">
                  <a:moveTo>
                    <a:pt x="3125" y="73533"/>
                  </a:moveTo>
                  <a:cubicBezTo>
                    <a:pt x="11698" y="94488"/>
                    <a:pt x="35701" y="104299"/>
                    <a:pt x="56561" y="95726"/>
                  </a:cubicBezTo>
                  <a:cubicBezTo>
                    <a:pt x="58465" y="94964"/>
                    <a:pt x="180862" y="0"/>
                    <a:pt x="180862" y="0"/>
                  </a:cubicBezTo>
                  <a:cubicBezTo>
                    <a:pt x="180862" y="0"/>
                    <a:pt x="27128" y="19431"/>
                    <a:pt x="25223" y="20098"/>
                  </a:cubicBezTo>
                  <a:cubicBezTo>
                    <a:pt x="4459" y="28766"/>
                    <a:pt x="-5543" y="52768"/>
                    <a:pt x="3125" y="7353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0" name="任意多边形: 形状 29"/>
            <p:cNvSpPr/>
            <p:nvPr/>
          </p:nvSpPr>
          <p:spPr>
            <a:xfrm>
              <a:off x="5708809" y="3490346"/>
              <a:ext cx="171450" cy="95250"/>
            </a:xfrm>
            <a:custGeom>
              <a:avLst/>
              <a:gdLst>
                <a:gd name="connsiteX0" fmla="*/ 177737 w 171450"/>
                <a:gd name="connsiteY0" fmla="*/ 25236 h 95250"/>
                <a:gd name="connsiteX1" fmla="*/ 124301 w 171450"/>
                <a:gd name="connsiteY1" fmla="*/ 3138 h 95250"/>
                <a:gd name="connsiteX2" fmla="*/ 0 w 171450"/>
                <a:gd name="connsiteY2" fmla="*/ 98864 h 95250"/>
                <a:gd name="connsiteX3" fmla="*/ 155543 w 171450"/>
                <a:gd name="connsiteY3" fmla="*/ 78671 h 95250"/>
                <a:gd name="connsiteX4" fmla="*/ 177737 w 171450"/>
                <a:gd name="connsiteY4" fmla="*/ 25236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95250">
                  <a:moveTo>
                    <a:pt x="177737" y="25236"/>
                  </a:moveTo>
                  <a:cubicBezTo>
                    <a:pt x="169069" y="4376"/>
                    <a:pt x="145161" y="-5530"/>
                    <a:pt x="124301" y="3138"/>
                  </a:cubicBezTo>
                  <a:cubicBezTo>
                    <a:pt x="122396" y="3900"/>
                    <a:pt x="0" y="98864"/>
                    <a:pt x="0" y="98864"/>
                  </a:cubicBezTo>
                  <a:cubicBezTo>
                    <a:pt x="0" y="98864"/>
                    <a:pt x="153638" y="79433"/>
                    <a:pt x="155543" y="78671"/>
                  </a:cubicBezTo>
                  <a:cubicBezTo>
                    <a:pt x="176403" y="70099"/>
                    <a:pt x="186309" y="46096"/>
                    <a:pt x="177737" y="2523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1" name="任意多边形: 形状 30"/>
            <p:cNvSpPr/>
            <p:nvPr/>
          </p:nvSpPr>
          <p:spPr>
            <a:xfrm>
              <a:off x="5935599" y="3041809"/>
              <a:ext cx="95250" cy="171450"/>
            </a:xfrm>
            <a:custGeom>
              <a:avLst/>
              <a:gdLst>
                <a:gd name="connsiteX0" fmla="*/ 73628 w 95250"/>
                <a:gd name="connsiteY0" fmla="*/ 177737 h 171450"/>
                <a:gd name="connsiteX1" fmla="*/ 95726 w 95250"/>
                <a:gd name="connsiteY1" fmla="*/ 124301 h 171450"/>
                <a:gd name="connsiteX2" fmla="*/ 0 w 95250"/>
                <a:gd name="connsiteY2" fmla="*/ 0 h 171450"/>
                <a:gd name="connsiteX3" fmla="*/ 20098 w 95250"/>
                <a:gd name="connsiteY3" fmla="*/ 155543 h 171450"/>
                <a:gd name="connsiteX4" fmla="*/ 73628 w 95250"/>
                <a:gd name="connsiteY4" fmla="*/ 177737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71450">
                  <a:moveTo>
                    <a:pt x="73628" y="177737"/>
                  </a:moveTo>
                  <a:cubicBezTo>
                    <a:pt x="94488" y="169164"/>
                    <a:pt x="104299" y="145161"/>
                    <a:pt x="95726" y="124301"/>
                  </a:cubicBezTo>
                  <a:cubicBezTo>
                    <a:pt x="94964" y="122396"/>
                    <a:pt x="0" y="0"/>
                    <a:pt x="0" y="0"/>
                  </a:cubicBezTo>
                  <a:cubicBezTo>
                    <a:pt x="0" y="0"/>
                    <a:pt x="19431" y="153734"/>
                    <a:pt x="20098" y="155543"/>
                  </a:cubicBezTo>
                  <a:cubicBezTo>
                    <a:pt x="28861" y="176498"/>
                    <a:pt x="52864" y="186404"/>
                    <a:pt x="73628" y="17773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2" name="任意多边形: 形状 31"/>
            <p:cNvSpPr/>
            <p:nvPr/>
          </p:nvSpPr>
          <p:spPr>
            <a:xfrm>
              <a:off x="6157386" y="3635234"/>
              <a:ext cx="95250" cy="171450"/>
            </a:xfrm>
            <a:custGeom>
              <a:avLst/>
              <a:gdLst>
                <a:gd name="connsiteX0" fmla="*/ 25196 w 95250"/>
                <a:gd name="connsiteY0" fmla="*/ 3125 h 171450"/>
                <a:gd name="connsiteX1" fmla="*/ 3098 w 95250"/>
                <a:gd name="connsiteY1" fmla="*/ 56560 h 171450"/>
                <a:gd name="connsiteX2" fmla="*/ 98825 w 95250"/>
                <a:gd name="connsiteY2" fmla="*/ 180862 h 171450"/>
                <a:gd name="connsiteX3" fmla="*/ 78727 w 95250"/>
                <a:gd name="connsiteY3" fmla="*/ 25223 h 171450"/>
                <a:gd name="connsiteX4" fmla="*/ 25196 w 95250"/>
                <a:gd name="connsiteY4" fmla="*/ 3125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71450">
                  <a:moveTo>
                    <a:pt x="25196" y="3125"/>
                  </a:moveTo>
                  <a:cubicBezTo>
                    <a:pt x="4337" y="11793"/>
                    <a:pt x="-5474" y="35701"/>
                    <a:pt x="3098" y="56560"/>
                  </a:cubicBezTo>
                  <a:cubicBezTo>
                    <a:pt x="3860" y="58465"/>
                    <a:pt x="98825" y="180862"/>
                    <a:pt x="98825" y="180862"/>
                  </a:cubicBezTo>
                  <a:cubicBezTo>
                    <a:pt x="98825" y="180862"/>
                    <a:pt x="79489" y="27128"/>
                    <a:pt x="78727" y="25223"/>
                  </a:cubicBezTo>
                  <a:cubicBezTo>
                    <a:pt x="70059" y="4459"/>
                    <a:pt x="46056" y="-5543"/>
                    <a:pt x="25196" y="312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3" name="任意多边形: 形状 32"/>
            <p:cNvSpPr/>
            <p:nvPr/>
          </p:nvSpPr>
          <p:spPr>
            <a:xfrm>
              <a:off x="6302139" y="3490400"/>
              <a:ext cx="171450" cy="95250"/>
            </a:xfrm>
            <a:custGeom>
              <a:avLst/>
              <a:gdLst>
                <a:gd name="connsiteX0" fmla="*/ 3125 w 171450"/>
                <a:gd name="connsiteY0" fmla="*/ 25277 h 95250"/>
                <a:gd name="connsiteX1" fmla="*/ 25223 w 171450"/>
                <a:gd name="connsiteY1" fmla="*/ 78617 h 95250"/>
                <a:gd name="connsiteX2" fmla="*/ 180862 w 171450"/>
                <a:gd name="connsiteY2" fmla="*/ 98905 h 95250"/>
                <a:gd name="connsiteX3" fmla="*/ 56561 w 171450"/>
                <a:gd name="connsiteY3" fmla="*/ 3084 h 95250"/>
                <a:gd name="connsiteX4" fmla="*/ 3125 w 171450"/>
                <a:gd name="connsiteY4" fmla="*/ 2527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95250">
                  <a:moveTo>
                    <a:pt x="3125" y="25277"/>
                  </a:moveTo>
                  <a:cubicBezTo>
                    <a:pt x="-5543" y="46137"/>
                    <a:pt x="4459" y="70045"/>
                    <a:pt x="25223" y="78617"/>
                  </a:cubicBezTo>
                  <a:cubicBezTo>
                    <a:pt x="27128" y="79379"/>
                    <a:pt x="180862" y="98905"/>
                    <a:pt x="180862" y="98905"/>
                  </a:cubicBezTo>
                  <a:cubicBezTo>
                    <a:pt x="180862" y="98905"/>
                    <a:pt x="58465" y="3941"/>
                    <a:pt x="56561" y="3084"/>
                  </a:cubicBezTo>
                  <a:cubicBezTo>
                    <a:pt x="35701" y="-5489"/>
                    <a:pt x="11793" y="4417"/>
                    <a:pt x="3125" y="252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4" name="任意多边形: 形状 33"/>
            <p:cNvSpPr/>
            <p:nvPr/>
          </p:nvSpPr>
          <p:spPr>
            <a:xfrm>
              <a:off x="5708809" y="3268599"/>
              <a:ext cx="171450" cy="95250"/>
            </a:xfrm>
            <a:custGeom>
              <a:avLst/>
              <a:gdLst>
                <a:gd name="connsiteX0" fmla="*/ 177737 w 171450"/>
                <a:gd name="connsiteY0" fmla="*/ 73533 h 95250"/>
                <a:gd name="connsiteX1" fmla="*/ 155639 w 171450"/>
                <a:gd name="connsiteY1" fmla="*/ 20193 h 95250"/>
                <a:gd name="connsiteX2" fmla="*/ 0 w 171450"/>
                <a:gd name="connsiteY2" fmla="*/ 0 h 95250"/>
                <a:gd name="connsiteX3" fmla="*/ 124206 w 171450"/>
                <a:gd name="connsiteY3" fmla="*/ 95726 h 95250"/>
                <a:gd name="connsiteX4" fmla="*/ 177737 w 171450"/>
                <a:gd name="connsiteY4" fmla="*/ 73533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95250">
                  <a:moveTo>
                    <a:pt x="177737" y="73533"/>
                  </a:moveTo>
                  <a:cubicBezTo>
                    <a:pt x="186309" y="52673"/>
                    <a:pt x="176403" y="28766"/>
                    <a:pt x="155639" y="20193"/>
                  </a:cubicBezTo>
                  <a:cubicBezTo>
                    <a:pt x="153734" y="19431"/>
                    <a:pt x="0" y="0"/>
                    <a:pt x="0" y="0"/>
                  </a:cubicBezTo>
                  <a:cubicBezTo>
                    <a:pt x="0" y="0"/>
                    <a:pt x="122396" y="94964"/>
                    <a:pt x="124206" y="95726"/>
                  </a:cubicBezTo>
                  <a:cubicBezTo>
                    <a:pt x="145161" y="104394"/>
                    <a:pt x="169069" y="94393"/>
                    <a:pt x="177737" y="7353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5" name="任意多边形: 形状 34"/>
            <p:cNvSpPr/>
            <p:nvPr/>
          </p:nvSpPr>
          <p:spPr>
            <a:xfrm>
              <a:off x="6157400" y="3041809"/>
              <a:ext cx="95250" cy="171450"/>
            </a:xfrm>
            <a:custGeom>
              <a:avLst/>
              <a:gdLst>
                <a:gd name="connsiteX0" fmla="*/ 25277 w 95250"/>
                <a:gd name="connsiteY0" fmla="*/ 177737 h 171450"/>
                <a:gd name="connsiteX1" fmla="*/ 78617 w 95250"/>
                <a:gd name="connsiteY1" fmla="*/ 155639 h 171450"/>
                <a:gd name="connsiteX2" fmla="*/ 98905 w 95250"/>
                <a:gd name="connsiteY2" fmla="*/ 0 h 171450"/>
                <a:gd name="connsiteX3" fmla="*/ 3084 w 95250"/>
                <a:gd name="connsiteY3" fmla="*/ 124301 h 171450"/>
                <a:gd name="connsiteX4" fmla="*/ 25277 w 95250"/>
                <a:gd name="connsiteY4" fmla="*/ 177737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71450">
                  <a:moveTo>
                    <a:pt x="25277" y="177737"/>
                  </a:moveTo>
                  <a:cubicBezTo>
                    <a:pt x="46137" y="186500"/>
                    <a:pt x="70045" y="176498"/>
                    <a:pt x="78617" y="155639"/>
                  </a:cubicBezTo>
                  <a:cubicBezTo>
                    <a:pt x="79379" y="153734"/>
                    <a:pt x="98905" y="0"/>
                    <a:pt x="98905" y="0"/>
                  </a:cubicBezTo>
                  <a:cubicBezTo>
                    <a:pt x="98905" y="0"/>
                    <a:pt x="3941" y="122491"/>
                    <a:pt x="3084" y="124301"/>
                  </a:cubicBezTo>
                  <a:cubicBezTo>
                    <a:pt x="-5489" y="145256"/>
                    <a:pt x="4417" y="169164"/>
                    <a:pt x="25277" y="17773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6" name="任意多边形: 形状 35"/>
            <p:cNvSpPr/>
            <p:nvPr/>
          </p:nvSpPr>
          <p:spPr>
            <a:xfrm>
              <a:off x="5935504" y="3635221"/>
              <a:ext cx="95250" cy="171450"/>
            </a:xfrm>
            <a:custGeom>
              <a:avLst/>
              <a:gdLst>
                <a:gd name="connsiteX0" fmla="*/ 73628 w 95250"/>
                <a:gd name="connsiteY0" fmla="*/ 3138 h 171450"/>
                <a:gd name="connsiteX1" fmla="*/ 20193 w 95250"/>
                <a:gd name="connsiteY1" fmla="*/ 25236 h 171450"/>
                <a:gd name="connsiteX2" fmla="*/ 0 w 95250"/>
                <a:gd name="connsiteY2" fmla="*/ 180875 h 171450"/>
                <a:gd name="connsiteX3" fmla="*/ 95726 w 95250"/>
                <a:gd name="connsiteY3" fmla="*/ 56669 h 171450"/>
                <a:gd name="connsiteX4" fmla="*/ 73628 w 95250"/>
                <a:gd name="connsiteY4" fmla="*/ 313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71450">
                  <a:moveTo>
                    <a:pt x="73628" y="3138"/>
                  </a:moveTo>
                  <a:cubicBezTo>
                    <a:pt x="52768" y="-5530"/>
                    <a:pt x="28861" y="4376"/>
                    <a:pt x="20193" y="25236"/>
                  </a:cubicBezTo>
                  <a:cubicBezTo>
                    <a:pt x="19431" y="27046"/>
                    <a:pt x="0" y="180875"/>
                    <a:pt x="0" y="180875"/>
                  </a:cubicBezTo>
                  <a:cubicBezTo>
                    <a:pt x="0" y="180875"/>
                    <a:pt x="94964" y="58478"/>
                    <a:pt x="95726" y="56669"/>
                  </a:cubicBezTo>
                  <a:cubicBezTo>
                    <a:pt x="104394" y="35714"/>
                    <a:pt x="94393" y="11711"/>
                    <a:pt x="73628" y="313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7" name="任意多边形: 形状 36"/>
            <p:cNvSpPr/>
            <p:nvPr/>
          </p:nvSpPr>
          <p:spPr>
            <a:xfrm>
              <a:off x="6190564" y="3552369"/>
              <a:ext cx="38100" cy="38100"/>
            </a:xfrm>
            <a:custGeom>
              <a:avLst/>
              <a:gdLst>
                <a:gd name="connsiteX0" fmla="*/ 20117 w 38100"/>
                <a:gd name="connsiteY0" fmla="*/ 39699 h 38100"/>
                <a:gd name="connsiteX1" fmla="*/ 32499 w 38100"/>
                <a:gd name="connsiteY1" fmla="*/ 35318 h 38100"/>
                <a:gd name="connsiteX2" fmla="*/ 35643 w 38100"/>
                <a:gd name="connsiteY2" fmla="*/ 7505 h 38100"/>
                <a:gd name="connsiteX3" fmla="*/ 7354 w 38100"/>
                <a:gd name="connsiteY3" fmla="*/ 4361 h 38100"/>
                <a:gd name="connsiteX4" fmla="*/ 4591 w 38100"/>
                <a:gd name="connsiteY4" fmla="*/ 32174 h 38100"/>
                <a:gd name="connsiteX5" fmla="*/ 20117 w 38100"/>
                <a:gd name="connsiteY5" fmla="*/ 39699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20117" y="39699"/>
                  </a:moveTo>
                  <a:cubicBezTo>
                    <a:pt x="24498" y="39699"/>
                    <a:pt x="28880" y="38080"/>
                    <a:pt x="32499" y="35318"/>
                  </a:cubicBezTo>
                  <a:cubicBezTo>
                    <a:pt x="40882" y="28555"/>
                    <a:pt x="42501" y="15791"/>
                    <a:pt x="35643" y="7505"/>
                  </a:cubicBezTo>
                  <a:cubicBezTo>
                    <a:pt x="28499" y="-1258"/>
                    <a:pt x="16116" y="-2401"/>
                    <a:pt x="7354" y="4361"/>
                  </a:cubicBezTo>
                  <a:cubicBezTo>
                    <a:pt x="-1029" y="11124"/>
                    <a:pt x="-2648" y="23888"/>
                    <a:pt x="4591" y="32174"/>
                  </a:cubicBezTo>
                  <a:cubicBezTo>
                    <a:pt x="8211" y="37413"/>
                    <a:pt x="14116" y="39699"/>
                    <a:pt x="20117" y="3969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8" name="任意多边形: 形状 37"/>
            <p:cNvSpPr/>
            <p:nvPr/>
          </p:nvSpPr>
          <p:spPr>
            <a:xfrm>
              <a:off x="6240492" y="3327545"/>
              <a:ext cx="38100" cy="38100"/>
            </a:xfrm>
            <a:custGeom>
              <a:avLst/>
              <a:gdLst>
                <a:gd name="connsiteX0" fmla="*/ 11147 w 38100"/>
                <a:gd name="connsiteY0" fmla="*/ 2014 h 38100"/>
                <a:gd name="connsiteX1" fmla="*/ 2003 w 38100"/>
                <a:gd name="connsiteY1" fmla="*/ 28684 h 38100"/>
                <a:gd name="connsiteX2" fmla="*/ 19910 w 38100"/>
                <a:gd name="connsiteY2" fmla="*/ 39828 h 38100"/>
                <a:gd name="connsiteX3" fmla="*/ 28673 w 38100"/>
                <a:gd name="connsiteY3" fmla="*/ 37828 h 38100"/>
                <a:gd name="connsiteX4" fmla="*/ 37817 w 38100"/>
                <a:gd name="connsiteY4" fmla="*/ 11158 h 38100"/>
                <a:gd name="connsiteX5" fmla="*/ 37817 w 38100"/>
                <a:gd name="connsiteY5" fmla="*/ 10682 h 38100"/>
                <a:gd name="connsiteX6" fmla="*/ 11147 w 38100"/>
                <a:gd name="connsiteY6" fmla="*/ 201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38100">
                  <a:moveTo>
                    <a:pt x="11147" y="2014"/>
                  </a:moveTo>
                  <a:cubicBezTo>
                    <a:pt x="1241" y="6776"/>
                    <a:pt x="-2760" y="18683"/>
                    <a:pt x="2003" y="28684"/>
                  </a:cubicBezTo>
                  <a:cubicBezTo>
                    <a:pt x="5622" y="35828"/>
                    <a:pt x="12766" y="39828"/>
                    <a:pt x="19910" y="39828"/>
                  </a:cubicBezTo>
                  <a:cubicBezTo>
                    <a:pt x="23148" y="39828"/>
                    <a:pt x="25911" y="38971"/>
                    <a:pt x="28673" y="37828"/>
                  </a:cubicBezTo>
                  <a:cubicBezTo>
                    <a:pt x="38579" y="32589"/>
                    <a:pt x="42579" y="20683"/>
                    <a:pt x="37817" y="11158"/>
                  </a:cubicBezTo>
                  <a:cubicBezTo>
                    <a:pt x="37817" y="10682"/>
                    <a:pt x="37817" y="10682"/>
                    <a:pt x="37817" y="10682"/>
                  </a:cubicBezTo>
                  <a:cubicBezTo>
                    <a:pt x="33054" y="1252"/>
                    <a:pt x="20672" y="-2749"/>
                    <a:pt x="11147" y="201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39" name="任意多边形: 形状 38"/>
            <p:cNvSpPr/>
            <p:nvPr/>
          </p:nvSpPr>
          <p:spPr>
            <a:xfrm>
              <a:off x="6241494" y="3488624"/>
              <a:ext cx="38100" cy="38100"/>
            </a:xfrm>
            <a:custGeom>
              <a:avLst/>
              <a:gdLst>
                <a:gd name="connsiteX0" fmla="*/ 11383 w 38100"/>
                <a:gd name="connsiteY0" fmla="*/ 37817 h 38100"/>
                <a:gd name="connsiteX1" fmla="*/ 19670 w 38100"/>
                <a:gd name="connsiteY1" fmla="*/ 39817 h 38100"/>
                <a:gd name="connsiteX2" fmla="*/ 37958 w 38100"/>
                <a:gd name="connsiteY2" fmla="*/ 28292 h 38100"/>
                <a:gd name="connsiteX3" fmla="*/ 28433 w 38100"/>
                <a:gd name="connsiteY3" fmla="*/ 2003 h 38100"/>
                <a:gd name="connsiteX4" fmla="*/ 1763 w 38100"/>
                <a:gd name="connsiteY4" fmla="*/ 11147 h 38100"/>
                <a:gd name="connsiteX5" fmla="*/ 11383 w 38100"/>
                <a:gd name="connsiteY5" fmla="*/ 3781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11383" y="37817"/>
                  </a:moveTo>
                  <a:cubicBezTo>
                    <a:pt x="14145" y="39055"/>
                    <a:pt x="16908" y="39817"/>
                    <a:pt x="19670" y="39817"/>
                  </a:cubicBezTo>
                  <a:cubicBezTo>
                    <a:pt x="27195" y="39817"/>
                    <a:pt x="34434" y="35436"/>
                    <a:pt x="37958" y="28292"/>
                  </a:cubicBezTo>
                  <a:cubicBezTo>
                    <a:pt x="42339" y="18767"/>
                    <a:pt x="38339" y="6479"/>
                    <a:pt x="28433" y="2003"/>
                  </a:cubicBezTo>
                  <a:cubicBezTo>
                    <a:pt x="18527" y="-2760"/>
                    <a:pt x="6621" y="1241"/>
                    <a:pt x="1763" y="11147"/>
                  </a:cubicBezTo>
                  <a:cubicBezTo>
                    <a:pt x="-2619" y="21148"/>
                    <a:pt x="1382" y="33054"/>
                    <a:pt x="11383" y="3781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0" name="任意多边形: 形状 39"/>
            <p:cNvSpPr/>
            <p:nvPr/>
          </p:nvSpPr>
          <p:spPr>
            <a:xfrm>
              <a:off x="6259622" y="3406711"/>
              <a:ext cx="38100" cy="38100"/>
            </a:xfrm>
            <a:custGeom>
              <a:avLst/>
              <a:gdLst>
                <a:gd name="connsiteX0" fmla="*/ 39737 w 38100"/>
                <a:gd name="connsiteY0" fmla="*/ 22289 h 38100"/>
                <a:gd name="connsiteX1" fmla="*/ 39737 w 38100"/>
                <a:gd name="connsiteY1" fmla="*/ 21050 h 38100"/>
                <a:gd name="connsiteX2" fmla="*/ 39737 w 38100"/>
                <a:gd name="connsiteY2" fmla="*/ 19907 h 38100"/>
                <a:gd name="connsiteX3" fmla="*/ 19449 w 38100"/>
                <a:gd name="connsiteY3" fmla="*/ 0 h 38100"/>
                <a:gd name="connsiteX4" fmla="*/ 18 w 38100"/>
                <a:gd name="connsiteY4" fmla="*/ 20288 h 38100"/>
                <a:gd name="connsiteX5" fmla="*/ 18 w 38100"/>
                <a:gd name="connsiteY5" fmla="*/ 21907 h 38100"/>
                <a:gd name="connsiteX6" fmla="*/ 18 w 38100"/>
                <a:gd name="connsiteY6" fmla="*/ 22289 h 38100"/>
                <a:gd name="connsiteX7" fmla="*/ 19925 w 38100"/>
                <a:gd name="connsiteY7" fmla="*/ 42196 h 38100"/>
                <a:gd name="connsiteX8" fmla="*/ 39737 w 38100"/>
                <a:gd name="connsiteY8" fmla="*/ 22289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 h="38100">
                  <a:moveTo>
                    <a:pt x="39737" y="22289"/>
                  </a:moveTo>
                  <a:cubicBezTo>
                    <a:pt x="39737" y="21907"/>
                    <a:pt x="39737" y="21526"/>
                    <a:pt x="39737" y="21050"/>
                  </a:cubicBezTo>
                  <a:cubicBezTo>
                    <a:pt x="39737" y="20669"/>
                    <a:pt x="39737" y="20288"/>
                    <a:pt x="39737" y="19907"/>
                  </a:cubicBezTo>
                  <a:cubicBezTo>
                    <a:pt x="39356" y="8763"/>
                    <a:pt x="30593" y="0"/>
                    <a:pt x="19449" y="0"/>
                  </a:cubicBezTo>
                  <a:cubicBezTo>
                    <a:pt x="8686" y="381"/>
                    <a:pt x="-458" y="9144"/>
                    <a:pt x="18" y="20288"/>
                  </a:cubicBezTo>
                  <a:cubicBezTo>
                    <a:pt x="18" y="20669"/>
                    <a:pt x="18" y="21526"/>
                    <a:pt x="18" y="21907"/>
                  </a:cubicBezTo>
                  <a:lnTo>
                    <a:pt x="18" y="22289"/>
                  </a:lnTo>
                  <a:cubicBezTo>
                    <a:pt x="18" y="33052"/>
                    <a:pt x="8781" y="42196"/>
                    <a:pt x="19925" y="42196"/>
                  </a:cubicBezTo>
                  <a:cubicBezTo>
                    <a:pt x="30974" y="42196"/>
                    <a:pt x="39737" y="33052"/>
                    <a:pt x="39737" y="22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1" name="任意多边形: 形状 40"/>
            <p:cNvSpPr/>
            <p:nvPr/>
          </p:nvSpPr>
          <p:spPr>
            <a:xfrm>
              <a:off x="6188949" y="3264363"/>
              <a:ext cx="38100" cy="38100"/>
            </a:xfrm>
            <a:custGeom>
              <a:avLst/>
              <a:gdLst>
                <a:gd name="connsiteX0" fmla="*/ 20113 w 38100"/>
                <a:gd name="connsiteY0" fmla="*/ 39764 h 38100"/>
                <a:gd name="connsiteX1" fmla="*/ 35639 w 38100"/>
                <a:gd name="connsiteY1" fmla="*/ 32144 h 38100"/>
                <a:gd name="connsiteX2" fmla="*/ 32019 w 38100"/>
                <a:gd name="connsiteY2" fmla="*/ 4331 h 38100"/>
                <a:gd name="connsiteX3" fmla="*/ 4206 w 38100"/>
                <a:gd name="connsiteY3" fmla="*/ 7474 h 38100"/>
                <a:gd name="connsiteX4" fmla="*/ 7826 w 38100"/>
                <a:gd name="connsiteY4" fmla="*/ 35764 h 38100"/>
                <a:gd name="connsiteX5" fmla="*/ 7826 w 38100"/>
                <a:gd name="connsiteY5" fmla="*/ 35383 h 38100"/>
                <a:gd name="connsiteX6" fmla="*/ 20113 w 38100"/>
                <a:gd name="connsiteY6" fmla="*/ 397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38100">
                  <a:moveTo>
                    <a:pt x="20113" y="39764"/>
                  </a:moveTo>
                  <a:cubicBezTo>
                    <a:pt x="25638" y="39764"/>
                    <a:pt x="31638" y="37002"/>
                    <a:pt x="35639" y="32144"/>
                  </a:cubicBezTo>
                  <a:cubicBezTo>
                    <a:pt x="42402" y="23381"/>
                    <a:pt x="40782" y="10999"/>
                    <a:pt x="32019" y="4331"/>
                  </a:cubicBezTo>
                  <a:cubicBezTo>
                    <a:pt x="23256" y="-2432"/>
                    <a:pt x="10969" y="-1193"/>
                    <a:pt x="4206" y="7474"/>
                  </a:cubicBezTo>
                  <a:cubicBezTo>
                    <a:pt x="-2556" y="16238"/>
                    <a:pt x="-1032" y="28525"/>
                    <a:pt x="7826" y="35764"/>
                  </a:cubicBezTo>
                  <a:lnTo>
                    <a:pt x="7826" y="35383"/>
                  </a:lnTo>
                  <a:cubicBezTo>
                    <a:pt x="11445" y="38240"/>
                    <a:pt x="15732" y="39764"/>
                    <a:pt x="20113" y="397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2" name="任意多边形: 形状 41"/>
            <p:cNvSpPr/>
            <p:nvPr/>
          </p:nvSpPr>
          <p:spPr>
            <a:xfrm>
              <a:off x="6033605" y="3230261"/>
              <a:ext cx="38100" cy="38100"/>
            </a:xfrm>
            <a:custGeom>
              <a:avLst/>
              <a:gdLst>
                <a:gd name="connsiteX0" fmla="*/ 483 w 38100"/>
                <a:gd name="connsiteY0" fmla="*/ 24527 h 38100"/>
                <a:gd name="connsiteX1" fmla="*/ 20009 w 38100"/>
                <a:gd name="connsiteY1" fmla="*/ 40052 h 38100"/>
                <a:gd name="connsiteX2" fmla="*/ 24390 w 38100"/>
                <a:gd name="connsiteY2" fmla="*/ 39290 h 38100"/>
                <a:gd name="connsiteX3" fmla="*/ 39535 w 38100"/>
                <a:gd name="connsiteY3" fmla="*/ 15383 h 38100"/>
                <a:gd name="connsiteX4" fmla="*/ 15246 w 38100"/>
                <a:gd name="connsiteY4" fmla="*/ 619 h 38100"/>
                <a:gd name="connsiteX5" fmla="*/ 483 w 38100"/>
                <a:gd name="connsiteY5" fmla="*/ 2452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483" y="24527"/>
                  </a:moveTo>
                  <a:cubicBezTo>
                    <a:pt x="2864" y="33671"/>
                    <a:pt x="10865" y="40052"/>
                    <a:pt x="20009" y="40052"/>
                  </a:cubicBezTo>
                  <a:cubicBezTo>
                    <a:pt x="21533" y="40052"/>
                    <a:pt x="23152" y="39671"/>
                    <a:pt x="24390" y="39290"/>
                  </a:cubicBezTo>
                  <a:cubicBezTo>
                    <a:pt x="35154" y="36909"/>
                    <a:pt x="41916" y="26146"/>
                    <a:pt x="39535" y="15383"/>
                  </a:cubicBezTo>
                  <a:cubicBezTo>
                    <a:pt x="36678" y="4619"/>
                    <a:pt x="26010" y="-2143"/>
                    <a:pt x="15246" y="619"/>
                  </a:cubicBezTo>
                  <a:cubicBezTo>
                    <a:pt x="4769" y="3095"/>
                    <a:pt x="-1899" y="13763"/>
                    <a:pt x="483" y="2452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3" name="任意多边形: 形状 42"/>
            <p:cNvSpPr/>
            <p:nvPr/>
          </p:nvSpPr>
          <p:spPr>
            <a:xfrm>
              <a:off x="5892451" y="3409855"/>
              <a:ext cx="38100" cy="38100"/>
            </a:xfrm>
            <a:custGeom>
              <a:avLst/>
              <a:gdLst>
                <a:gd name="connsiteX0" fmla="*/ 0 w 38100"/>
                <a:gd name="connsiteY0" fmla="*/ 20383 h 38100"/>
                <a:gd name="connsiteX1" fmla="*/ 19907 w 38100"/>
                <a:gd name="connsiteY1" fmla="*/ 39814 h 38100"/>
                <a:gd name="connsiteX2" fmla="*/ 39815 w 38100"/>
                <a:gd name="connsiteY2" fmla="*/ 19907 h 38100"/>
                <a:gd name="connsiteX3" fmla="*/ 19907 w 38100"/>
                <a:gd name="connsiteY3" fmla="*/ 0 h 38100"/>
                <a:gd name="connsiteX4" fmla="*/ 0 w 38100"/>
                <a:gd name="connsiteY4" fmla="*/ 20383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0" y="20383"/>
                  </a:moveTo>
                  <a:cubicBezTo>
                    <a:pt x="0" y="31147"/>
                    <a:pt x="8763" y="39814"/>
                    <a:pt x="19907" y="39814"/>
                  </a:cubicBezTo>
                  <a:cubicBezTo>
                    <a:pt x="31052" y="39814"/>
                    <a:pt x="39815" y="31051"/>
                    <a:pt x="39815" y="19907"/>
                  </a:cubicBezTo>
                  <a:cubicBezTo>
                    <a:pt x="39815" y="8763"/>
                    <a:pt x="30671" y="0"/>
                    <a:pt x="19907" y="0"/>
                  </a:cubicBezTo>
                  <a:cubicBezTo>
                    <a:pt x="8763" y="95"/>
                    <a:pt x="0" y="9239"/>
                    <a:pt x="0" y="2038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4" name="任意多边形: 形状 43"/>
            <p:cNvSpPr/>
            <p:nvPr/>
          </p:nvSpPr>
          <p:spPr>
            <a:xfrm>
              <a:off x="5910904" y="3489481"/>
              <a:ext cx="38100" cy="38100"/>
            </a:xfrm>
            <a:custGeom>
              <a:avLst/>
              <a:gdLst>
                <a:gd name="connsiteX0" fmla="*/ 20123 w 38100"/>
                <a:gd name="connsiteY0" fmla="*/ 39817 h 38100"/>
                <a:gd name="connsiteX1" fmla="*/ 28505 w 38100"/>
                <a:gd name="connsiteY1" fmla="*/ 37817 h 38100"/>
                <a:gd name="connsiteX2" fmla="*/ 38125 w 38100"/>
                <a:gd name="connsiteY2" fmla="*/ 11147 h 38100"/>
                <a:gd name="connsiteX3" fmla="*/ 11455 w 38100"/>
                <a:gd name="connsiteY3" fmla="*/ 2003 h 38100"/>
                <a:gd name="connsiteX4" fmla="*/ 1930 w 38100"/>
                <a:gd name="connsiteY4" fmla="*/ 28673 h 38100"/>
                <a:gd name="connsiteX5" fmla="*/ 20123 w 38100"/>
                <a:gd name="connsiteY5" fmla="*/ 3981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20123" y="39817"/>
                  </a:moveTo>
                  <a:cubicBezTo>
                    <a:pt x="22885" y="39817"/>
                    <a:pt x="25742" y="39055"/>
                    <a:pt x="28505" y="37817"/>
                  </a:cubicBezTo>
                  <a:cubicBezTo>
                    <a:pt x="38506" y="33054"/>
                    <a:pt x="42887" y="21148"/>
                    <a:pt x="38125" y="11147"/>
                  </a:cubicBezTo>
                  <a:cubicBezTo>
                    <a:pt x="32981" y="1241"/>
                    <a:pt x="21361" y="-2760"/>
                    <a:pt x="11455" y="2003"/>
                  </a:cubicBezTo>
                  <a:cubicBezTo>
                    <a:pt x="1549" y="6765"/>
                    <a:pt x="-2833" y="18672"/>
                    <a:pt x="1930" y="28673"/>
                  </a:cubicBezTo>
                  <a:cubicBezTo>
                    <a:pt x="5454" y="35817"/>
                    <a:pt x="12598" y="39817"/>
                    <a:pt x="20123" y="3981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5" name="任意多边形: 形状 44"/>
            <p:cNvSpPr/>
            <p:nvPr/>
          </p:nvSpPr>
          <p:spPr>
            <a:xfrm>
              <a:off x="5910047" y="3330391"/>
              <a:ext cx="38100" cy="38100"/>
            </a:xfrm>
            <a:custGeom>
              <a:avLst/>
              <a:gdLst>
                <a:gd name="connsiteX0" fmla="*/ 11455 w 38100"/>
                <a:gd name="connsiteY0" fmla="*/ 37744 h 38100"/>
                <a:gd name="connsiteX1" fmla="*/ 19837 w 38100"/>
                <a:gd name="connsiteY1" fmla="*/ 39744 h 38100"/>
                <a:gd name="connsiteX2" fmla="*/ 37744 w 38100"/>
                <a:gd name="connsiteY2" fmla="*/ 28600 h 38100"/>
                <a:gd name="connsiteX3" fmla="*/ 28600 w 38100"/>
                <a:gd name="connsiteY3" fmla="*/ 1930 h 38100"/>
                <a:gd name="connsiteX4" fmla="*/ 1930 w 38100"/>
                <a:gd name="connsiteY4" fmla="*/ 11455 h 38100"/>
                <a:gd name="connsiteX5" fmla="*/ 11455 w 38100"/>
                <a:gd name="connsiteY5" fmla="*/ 3774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11455" y="37744"/>
                  </a:moveTo>
                  <a:cubicBezTo>
                    <a:pt x="14217" y="39363"/>
                    <a:pt x="16979" y="39744"/>
                    <a:pt x="19837" y="39744"/>
                  </a:cubicBezTo>
                  <a:cubicBezTo>
                    <a:pt x="27362" y="39744"/>
                    <a:pt x="34601" y="35744"/>
                    <a:pt x="37744" y="28600"/>
                  </a:cubicBezTo>
                  <a:cubicBezTo>
                    <a:pt x="42506" y="18218"/>
                    <a:pt x="38506" y="6788"/>
                    <a:pt x="28600" y="1930"/>
                  </a:cubicBezTo>
                  <a:cubicBezTo>
                    <a:pt x="18694" y="-2833"/>
                    <a:pt x="6788" y="1549"/>
                    <a:pt x="1930" y="11455"/>
                  </a:cubicBezTo>
                  <a:cubicBezTo>
                    <a:pt x="-2833" y="21456"/>
                    <a:pt x="1549" y="32981"/>
                    <a:pt x="11455" y="377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6" name="任意多边形: 形状 45"/>
            <p:cNvSpPr/>
            <p:nvPr/>
          </p:nvSpPr>
          <p:spPr>
            <a:xfrm>
              <a:off x="6035606" y="3588067"/>
              <a:ext cx="38100" cy="38100"/>
            </a:xfrm>
            <a:custGeom>
              <a:avLst/>
              <a:gdLst>
                <a:gd name="connsiteX0" fmla="*/ 39439 w 38100"/>
                <a:gd name="connsiteY0" fmla="*/ 24385 h 38100"/>
                <a:gd name="connsiteX1" fmla="*/ 24294 w 38100"/>
                <a:gd name="connsiteY1" fmla="*/ 477 h 38100"/>
                <a:gd name="connsiteX2" fmla="*/ 482 w 38100"/>
                <a:gd name="connsiteY2" fmla="*/ 15622 h 38100"/>
                <a:gd name="connsiteX3" fmla="*/ 15626 w 38100"/>
                <a:gd name="connsiteY3" fmla="*/ 39530 h 38100"/>
                <a:gd name="connsiteX4" fmla="*/ 20008 w 38100"/>
                <a:gd name="connsiteY4" fmla="*/ 39911 h 38100"/>
                <a:gd name="connsiteX5" fmla="*/ 39439 w 38100"/>
                <a:gd name="connsiteY5" fmla="*/ 2438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39439" y="24385"/>
                  </a:moveTo>
                  <a:cubicBezTo>
                    <a:pt x="41820" y="13622"/>
                    <a:pt x="35057" y="2954"/>
                    <a:pt x="24294" y="477"/>
                  </a:cubicBezTo>
                  <a:cubicBezTo>
                    <a:pt x="13626" y="-1904"/>
                    <a:pt x="2768" y="4859"/>
                    <a:pt x="482" y="15622"/>
                  </a:cubicBezTo>
                  <a:cubicBezTo>
                    <a:pt x="-1900" y="26385"/>
                    <a:pt x="4768" y="37053"/>
                    <a:pt x="15626" y="39530"/>
                  </a:cubicBezTo>
                  <a:cubicBezTo>
                    <a:pt x="17246" y="39911"/>
                    <a:pt x="18389" y="39911"/>
                    <a:pt x="20008" y="39911"/>
                  </a:cubicBezTo>
                  <a:cubicBezTo>
                    <a:pt x="29057" y="39815"/>
                    <a:pt x="37439" y="33434"/>
                    <a:pt x="39439" y="2438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7" name="任意多边形: 形状 46"/>
            <p:cNvSpPr/>
            <p:nvPr/>
          </p:nvSpPr>
          <p:spPr>
            <a:xfrm>
              <a:off x="6117054" y="3587925"/>
              <a:ext cx="38100" cy="38100"/>
            </a:xfrm>
            <a:custGeom>
              <a:avLst/>
              <a:gdLst>
                <a:gd name="connsiteX0" fmla="*/ 15617 w 38100"/>
                <a:gd name="connsiteY0" fmla="*/ 619 h 38100"/>
                <a:gd name="connsiteX1" fmla="*/ 473 w 38100"/>
                <a:gd name="connsiteY1" fmla="*/ 24527 h 38100"/>
                <a:gd name="connsiteX2" fmla="*/ 19904 w 38100"/>
                <a:gd name="connsiteY2" fmla="*/ 39671 h 38100"/>
                <a:gd name="connsiteX3" fmla="*/ 24285 w 38100"/>
                <a:gd name="connsiteY3" fmla="*/ 39290 h 38100"/>
                <a:gd name="connsiteX4" fmla="*/ 39430 w 38100"/>
                <a:gd name="connsiteY4" fmla="*/ 15383 h 38100"/>
                <a:gd name="connsiteX5" fmla="*/ 15617 w 38100"/>
                <a:gd name="connsiteY5" fmla="*/ 619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15617" y="619"/>
                  </a:moveTo>
                  <a:cubicBezTo>
                    <a:pt x="4949" y="3000"/>
                    <a:pt x="-1909" y="13763"/>
                    <a:pt x="473" y="24527"/>
                  </a:cubicBezTo>
                  <a:cubicBezTo>
                    <a:pt x="2854" y="33671"/>
                    <a:pt x="10855" y="39671"/>
                    <a:pt x="19904" y="39671"/>
                  </a:cubicBezTo>
                  <a:cubicBezTo>
                    <a:pt x="21523" y="39671"/>
                    <a:pt x="23142" y="39671"/>
                    <a:pt x="24285" y="39290"/>
                  </a:cubicBezTo>
                  <a:cubicBezTo>
                    <a:pt x="35048" y="36909"/>
                    <a:pt x="41811" y="26146"/>
                    <a:pt x="39430" y="15383"/>
                  </a:cubicBezTo>
                  <a:cubicBezTo>
                    <a:pt x="37144" y="4619"/>
                    <a:pt x="26381" y="-2143"/>
                    <a:pt x="15617" y="61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8" name="任意多边形: 形状 47"/>
            <p:cNvSpPr/>
            <p:nvPr/>
          </p:nvSpPr>
          <p:spPr>
            <a:xfrm>
              <a:off x="6115144" y="3229731"/>
              <a:ext cx="38100" cy="38100"/>
            </a:xfrm>
            <a:custGeom>
              <a:avLst/>
              <a:gdLst>
                <a:gd name="connsiteX0" fmla="*/ 477 w 38100"/>
                <a:gd name="connsiteY0" fmla="*/ 15531 h 38100"/>
                <a:gd name="connsiteX1" fmla="*/ 15527 w 38100"/>
                <a:gd name="connsiteY1" fmla="*/ 39439 h 38100"/>
                <a:gd name="connsiteX2" fmla="*/ 19908 w 38100"/>
                <a:gd name="connsiteY2" fmla="*/ 39820 h 38100"/>
                <a:gd name="connsiteX3" fmla="*/ 39339 w 38100"/>
                <a:gd name="connsiteY3" fmla="*/ 23913 h 38100"/>
                <a:gd name="connsiteX4" fmla="*/ 24290 w 38100"/>
                <a:gd name="connsiteY4" fmla="*/ 482 h 38100"/>
                <a:gd name="connsiteX5" fmla="*/ 477 w 38100"/>
                <a:gd name="connsiteY5" fmla="*/ 15531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477" y="15531"/>
                  </a:moveTo>
                  <a:cubicBezTo>
                    <a:pt x="-1904" y="26295"/>
                    <a:pt x="4859" y="37058"/>
                    <a:pt x="15527" y="39439"/>
                  </a:cubicBezTo>
                  <a:cubicBezTo>
                    <a:pt x="17146" y="39439"/>
                    <a:pt x="18765" y="39820"/>
                    <a:pt x="19908" y="39820"/>
                  </a:cubicBezTo>
                  <a:cubicBezTo>
                    <a:pt x="29052" y="39820"/>
                    <a:pt x="37434" y="33438"/>
                    <a:pt x="39339" y="23913"/>
                  </a:cubicBezTo>
                  <a:cubicBezTo>
                    <a:pt x="41816" y="13150"/>
                    <a:pt x="35053" y="2863"/>
                    <a:pt x="24290" y="482"/>
                  </a:cubicBezTo>
                  <a:cubicBezTo>
                    <a:pt x="13622" y="-1899"/>
                    <a:pt x="2859" y="4768"/>
                    <a:pt x="477" y="1553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49" name="任意多边形: 形状 48"/>
            <p:cNvSpPr/>
            <p:nvPr/>
          </p:nvSpPr>
          <p:spPr>
            <a:xfrm>
              <a:off x="5962194" y="3552934"/>
              <a:ext cx="38100" cy="38100"/>
            </a:xfrm>
            <a:custGeom>
              <a:avLst/>
              <a:gdLst>
                <a:gd name="connsiteX0" fmla="*/ 19792 w 38100"/>
                <a:gd name="connsiteY0" fmla="*/ 39991 h 38100"/>
                <a:gd name="connsiteX1" fmla="*/ 35318 w 38100"/>
                <a:gd name="connsiteY1" fmla="*/ 32371 h 38100"/>
                <a:gd name="connsiteX2" fmla="*/ 32174 w 38100"/>
                <a:gd name="connsiteY2" fmla="*/ 4177 h 38100"/>
                <a:gd name="connsiteX3" fmla="*/ 4361 w 38100"/>
                <a:gd name="connsiteY3" fmla="*/ 7797 h 38100"/>
                <a:gd name="connsiteX4" fmla="*/ 7505 w 38100"/>
                <a:gd name="connsiteY4" fmla="*/ 35610 h 38100"/>
                <a:gd name="connsiteX5" fmla="*/ 19792 w 38100"/>
                <a:gd name="connsiteY5" fmla="*/ 39991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19792" y="39991"/>
                  </a:moveTo>
                  <a:cubicBezTo>
                    <a:pt x="25793" y="39991"/>
                    <a:pt x="31698" y="37229"/>
                    <a:pt x="35318" y="32371"/>
                  </a:cubicBezTo>
                  <a:cubicBezTo>
                    <a:pt x="42080" y="23608"/>
                    <a:pt x="40842" y="11321"/>
                    <a:pt x="32174" y="4177"/>
                  </a:cubicBezTo>
                  <a:cubicBezTo>
                    <a:pt x="23411" y="-2585"/>
                    <a:pt x="11124" y="-966"/>
                    <a:pt x="4361" y="7797"/>
                  </a:cubicBezTo>
                  <a:cubicBezTo>
                    <a:pt x="-2401" y="16179"/>
                    <a:pt x="-1258" y="28942"/>
                    <a:pt x="7505" y="35610"/>
                  </a:cubicBezTo>
                  <a:cubicBezTo>
                    <a:pt x="11029" y="38372"/>
                    <a:pt x="15410" y="39991"/>
                    <a:pt x="19792" y="3999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50" name="任意多边形: 形状 49"/>
            <p:cNvSpPr/>
            <p:nvPr/>
          </p:nvSpPr>
          <p:spPr>
            <a:xfrm>
              <a:off x="5960517" y="3266493"/>
              <a:ext cx="38100" cy="38100"/>
            </a:xfrm>
            <a:custGeom>
              <a:avLst/>
              <a:gdLst>
                <a:gd name="connsiteX0" fmla="*/ 4324 w 38100"/>
                <a:gd name="connsiteY0" fmla="*/ 32110 h 38100"/>
                <a:gd name="connsiteX1" fmla="*/ 19850 w 38100"/>
                <a:gd name="connsiteY1" fmla="*/ 39730 h 38100"/>
                <a:gd name="connsiteX2" fmla="*/ 32232 w 38100"/>
                <a:gd name="connsiteY2" fmla="*/ 35349 h 38100"/>
                <a:gd name="connsiteX3" fmla="*/ 35470 w 38100"/>
                <a:gd name="connsiteY3" fmla="*/ 7155 h 38100"/>
                <a:gd name="connsiteX4" fmla="*/ 7181 w 38100"/>
                <a:gd name="connsiteY4" fmla="*/ 4392 h 38100"/>
                <a:gd name="connsiteX5" fmla="*/ 7562 w 38100"/>
                <a:gd name="connsiteY5" fmla="*/ 4392 h 38100"/>
                <a:gd name="connsiteX6" fmla="*/ 4324 w 38100"/>
                <a:gd name="connsiteY6" fmla="*/ 3211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38100">
                  <a:moveTo>
                    <a:pt x="4324" y="32110"/>
                  </a:moveTo>
                  <a:cubicBezTo>
                    <a:pt x="8324" y="36873"/>
                    <a:pt x="13944" y="39730"/>
                    <a:pt x="19850" y="39730"/>
                  </a:cubicBezTo>
                  <a:cubicBezTo>
                    <a:pt x="24231" y="39730"/>
                    <a:pt x="28612" y="38111"/>
                    <a:pt x="32232" y="35349"/>
                  </a:cubicBezTo>
                  <a:cubicBezTo>
                    <a:pt x="40995" y="28205"/>
                    <a:pt x="42138" y="15822"/>
                    <a:pt x="35470" y="7155"/>
                  </a:cubicBezTo>
                  <a:cubicBezTo>
                    <a:pt x="28327" y="-1227"/>
                    <a:pt x="15944" y="-2370"/>
                    <a:pt x="7181" y="4392"/>
                  </a:cubicBezTo>
                  <a:cubicBezTo>
                    <a:pt x="7562" y="4392"/>
                    <a:pt x="7562" y="4392"/>
                    <a:pt x="7562" y="4392"/>
                  </a:cubicBezTo>
                  <a:cubicBezTo>
                    <a:pt x="-1201" y="10965"/>
                    <a:pt x="-2439" y="23728"/>
                    <a:pt x="4324" y="3211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grpSp>
      <p:pic>
        <p:nvPicPr>
          <p:cNvPr id="51" name="图片 50" descr="图片包含 人员, 掌握, 妇女, 室内&#10;&#10;描述已自动生成"/>
          <p:cNvPicPr>
            <a:picLocks noChangeAspect="1"/>
          </p:cNvPicPr>
          <p:nvPr userDrawn="1"/>
        </p:nvPicPr>
        <p:blipFill>
          <a:blip r:embed="rId8">
            <a:extLst>
              <a:ext uri="{BEBA8EAE-BF5A-486C-A8C5-ECC9F3942E4B}">
                <a14:imgProps xmlns:a14="http://schemas.microsoft.com/office/drawing/2010/main">
                  <a14:imgLayer r:embed="rId9">
                    <a14:imgEffect>
                      <a14:brightnessContrast bright="5000"/>
                    </a14:imgEffect>
                    <a14:imgEffect>
                      <a14:colorTemperature colorTemp="5900"/>
                    </a14:imgEffect>
                  </a14:imgLayer>
                </a14:imgProps>
              </a:ext>
              <a:ext uri="{28A0092B-C50C-407E-A947-70E740481C1C}">
                <a14:useLocalDpi xmlns:a14="http://schemas.microsoft.com/office/drawing/2010/main" val="0"/>
              </a:ext>
            </a:extLst>
          </a:blip>
          <a:stretch>
            <a:fillRect/>
          </a:stretch>
        </p:blipFill>
        <p:spPr>
          <a:xfrm>
            <a:off x="3370910" y="0"/>
            <a:ext cx="8178194" cy="6858000"/>
          </a:xfrm>
          <a:prstGeom prst="rect">
            <a:avLst/>
          </a:prstGeom>
          <a:effectLst>
            <a:outerShdw blurRad="368300" sx="102000" sy="102000" algn="ctr" rotWithShape="0">
              <a:prstClr val="black">
                <a:alpha val="72000"/>
              </a:prstClr>
            </a:outerShdw>
          </a:effectLst>
        </p:spPr>
      </p:pic>
      <p:grpSp>
        <p:nvGrpSpPr>
          <p:cNvPr id="52" name="组合 51"/>
          <p:cNvGrpSpPr/>
          <p:nvPr userDrawn="1"/>
        </p:nvGrpSpPr>
        <p:grpSpPr>
          <a:xfrm>
            <a:off x="260350" y="6352725"/>
            <a:ext cx="11671301" cy="324798"/>
            <a:chOff x="260350" y="3827036"/>
            <a:chExt cx="11671301" cy="324798"/>
          </a:xfrm>
        </p:grpSpPr>
        <p:pic>
          <p:nvPicPr>
            <p:cNvPr id="53" name="图片 52"/>
            <p:cNvPicPr>
              <a:picLocks noChangeAspect="1"/>
            </p:cNvPicPr>
            <p:nvPr/>
          </p:nvPicPr>
          <p:blipFill>
            <a:blip r:embed="rId10" cstate="print">
              <a:alphaModFix amt="5200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737013" y="3827036"/>
              <a:ext cx="717975" cy="324798"/>
            </a:xfrm>
            <a:prstGeom prst="rect">
              <a:avLst/>
            </a:prstGeom>
          </p:spPr>
        </p:pic>
        <p:cxnSp>
          <p:nvCxnSpPr>
            <p:cNvPr id="54" name="直接连接符 53"/>
            <p:cNvCxnSpPr/>
            <p:nvPr/>
          </p:nvCxnSpPr>
          <p:spPr>
            <a:xfrm>
              <a:off x="260350" y="4001005"/>
              <a:ext cx="5288280" cy="0"/>
            </a:xfrm>
            <a:prstGeom prst="line">
              <a:avLst/>
            </a:prstGeom>
            <a:ln w="3175">
              <a:gradFill>
                <a:gsLst>
                  <a:gs pos="66000">
                    <a:schemeClr val="bg1">
                      <a:lumMod val="75000"/>
                      <a:alpha val="50000"/>
                    </a:schemeClr>
                  </a:gs>
                  <a:gs pos="0">
                    <a:schemeClr val="tx1">
                      <a:lumMod val="50000"/>
                      <a:lumOff val="50000"/>
                      <a:alpha val="50000"/>
                    </a:schemeClr>
                  </a:gs>
                  <a:gs pos="32000">
                    <a:schemeClr val="bg1">
                      <a:lumMod val="95000"/>
                      <a:alpha val="50000"/>
                    </a:schemeClr>
                  </a:gs>
                  <a:gs pos="100000">
                    <a:schemeClr val="tx1">
                      <a:lumMod val="50000"/>
                      <a:lumOff val="5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5605090" y="3982113"/>
              <a:ext cx="37785" cy="3778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p:nvPr/>
          </p:nvCxnSpPr>
          <p:spPr>
            <a:xfrm flipH="1">
              <a:off x="6643371" y="4001005"/>
              <a:ext cx="5288280" cy="0"/>
            </a:xfrm>
            <a:prstGeom prst="line">
              <a:avLst/>
            </a:prstGeom>
            <a:ln w="3175">
              <a:gradFill>
                <a:gsLst>
                  <a:gs pos="66000">
                    <a:schemeClr val="bg1">
                      <a:lumMod val="75000"/>
                      <a:alpha val="50000"/>
                    </a:schemeClr>
                  </a:gs>
                  <a:gs pos="0">
                    <a:schemeClr val="tx1">
                      <a:lumMod val="50000"/>
                      <a:lumOff val="50000"/>
                      <a:alpha val="50000"/>
                    </a:schemeClr>
                  </a:gs>
                  <a:gs pos="32000">
                    <a:schemeClr val="bg1">
                      <a:lumMod val="95000"/>
                      <a:alpha val="50000"/>
                    </a:schemeClr>
                  </a:gs>
                  <a:gs pos="100000">
                    <a:schemeClr val="tx1">
                      <a:lumMod val="50000"/>
                      <a:lumOff val="5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flipH="1">
              <a:off x="6549126" y="3982113"/>
              <a:ext cx="37785" cy="3778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黑色">
    <p:bg>
      <p:bgPr>
        <a:solidFill>
          <a:srgbClr val="00000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l="10069" t="2466" r="43" b="21692"/>
          <a:stretch>
            <a:fillRect/>
          </a:stretch>
        </p:blipFill>
        <p:spPr>
          <a:xfrm>
            <a:off x="-1" y="0"/>
            <a:ext cx="12192001" cy="6858000"/>
          </a:xfrm>
          <a:prstGeom prst="rect">
            <a:avLst/>
          </a:prstGeom>
        </p:spPr>
      </p:pic>
      <p:grpSp>
        <p:nvGrpSpPr>
          <p:cNvPr id="11" name="组合 10"/>
          <p:cNvGrpSpPr/>
          <p:nvPr userDrawn="1"/>
        </p:nvGrpSpPr>
        <p:grpSpPr>
          <a:xfrm>
            <a:off x="6692594" y="3229413"/>
            <a:ext cx="122133" cy="1536278"/>
            <a:chOff x="6446505" y="3225958"/>
            <a:chExt cx="122133" cy="1536278"/>
          </a:xfrm>
        </p:grpSpPr>
        <p:sp>
          <p:nvSpPr>
            <p:cNvPr id="12" name="图形 92"/>
            <p:cNvSpPr/>
            <p:nvPr/>
          </p:nvSpPr>
          <p:spPr>
            <a:xfrm rot="16200000">
              <a:off x="6393766" y="3278697"/>
              <a:ext cx="227612" cy="122133"/>
            </a:xfrm>
            <a:custGeom>
              <a:avLst/>
              <a:gdLst>
                <a:gd name="connsiteX0" fmla="*/ 786765 w 781050"/>
                <a:gd name="connsiteY0" fmla="*/ 190976 h 381000"/>
                <a:gd name="connsiteX1" fmla="*/ 783241 w 781050"/>
                <a:gd name="connsiteY1" fmla="*/ 190976 h 381000"/>
                <a:gd name="connsiteX2" fmla="*/ 426053 w 781050"/>
                <a:gd name="connsiteY2" fmla="*/ 0 h 381000"/>
                <a:gd name="connsiteX3" fmla="*/ 255270 w 781050"/>
                <a:gd name="connsiteY3" fmla="*/ 168593 h 381000"/>
                <a:gd name="connsiteX4" fmla="*/ 274701 w 781050"/>
                <a:gd name="connsiteY4" fmla="*/ 140780 h 381000"/>
                <a:gd name="connsiteX5" fmla="*/ 237458 w 781050"/>
                <a:gd name="connsiteY5" fmla="*/ 109633 h 381000"/>
                <a:gd name="connsiteX6" fmla="*/ 206407 w 781050"/>
                <a:gd name="connsiteY6" fmla="*/ 143256 h 381000"/>
                <a:gd name="connsiteX7" fmla="*/ 167831 w 781050"/>
                <a:gd name="connsiteY7" fmla="*/ 127635 h 381000"/>
                <a:gd name="connsiteX8" fmla="*/ 0 w 781050"/>
                <a:gd name="connsiteY8" fmla="*/ 191262 h 381000"/>
                <a:gd name="connsiteX9" fmla="*/ 167831 w 781050"/>
                <a:gd name="connsiteY9" fmla="*/ 254699 h 381000"/>
                <a:gd name="connsiteX10" fmla="*/ 206407 w 781050"/>
                <a:gd name="connsiteY10" fmla="*/ 239078 h 381000"/>
                <a:gd name="connsiteX11" fmla="*/ 237458 w 781050"/>
                <a:gd name="connsiteY11" fmla="*/ 272606 h 381000"/>
                <a:gd name="connsiteX12" fmla="*/ 274701 w 781050"/>
                <a:gd name="connsiteY12" fmla="*/ 241649 h 381000"/>
                <a:gd name="connsiteX13" fmla="*/ 255270 w 781050"/>
                <a:gd name="connsiteY13" fmla="*/ 213741 h 381000"/>
                <a:gd name="connsiteX14" fmla="*/ 425958 w 781050"/>
                <a:gd name="connsiteY14" fmla="*/ 382334 h 381000"/>
                <a:gd name="connsiteX15" fmla="*/ 783146 w 781050"/>
                <a:gd name="connsiteY15" fmla="*/ 191357 h 381000"/>
                <a:gd name="connsiteX16" fmla="*/ 786670 w 781050"/>
                <a:gd name="connsiteY16" fmla="*/ 191357 h 381000"/>
                <a:gd name="connsiteX17" fmla="*/ 784860 w 781050"/>
                <a:gd name="connsiteY17" fmla="*/ 191262 h 381000"/>
                <a:gd name="connsiteX18" fmla="*/ 786765 w 781050"/>
                <a:gd name="connsiteY18" fmla="*/ 190976 h 381000"/>
                <a:gd name="connsiteX19" fmla="*/ 150400 w 781050"/>
                <a:gd name="connsiteY19" fmla="*/ 211074 h 381000"/>
                <a:gd name="connsiteX20" fmla="*/ 127349 w 781050"/>
                <a:gd name="connsiteY20" fmla="*/ 191167 h 381000"/>
                <a:gd name="connsiteX21" fmla="*/ 150400 w 781050"/>
                <a:gd name="connsiteY21" fmla="*/ 171069 h 381000"/>
                <a:gd name="connsiteX22" fmla="*/ 249174 w 781050"/>
                <a:gd name="connsiteY22" fmla="*/ 191167 h 381000"/>
                <a:gd name="connsiteX23" fmla="*/ 150400 w 781050"/>
                <a:gd name="connsiteY23" fmla="*/ 211074 h 381000"/>
                <a:gd name="connsiteX24" fmla="*/ 451104 w 781050"/>
                <a:gd name="connsiteY24" fmla="*/ 291370 h 381000"/>
                <a:gd name="connsiteX25" fmla="*/ 250889 w 781050"/>
                <a:gd name="connsiteY25" fmla="*/ 191167 h 381000"/>
                <a:gd name="connsiteX26" fmla="*/ 451104 w 781050"/>
                <a:gd name="connsiteY26" fmla="*/ 90964 h 381000"/>
                <a:gd name="connsiteX27" fmla="*/ 658178 w 781050"/>
                <a:gd name="connsiteY27" fmla="*/ 191167 h 381000"/>
                <a:gd name="connsiteX28" fmla="*/ 451104 w 781050"/>
                <a:gd name="connsiteY28" fmla="*/ 29137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050" h="381000">
                  <a:moveTo>
                    <a:pt x="786765" y="190976"/>
                  </a:moveTo>
                  <a:lnTo>
                    <a:pt x="783241" y="190976"/>
                  </a:lnTo>
                  <a:cubicBezTo>
                    <a:pt x="608552" y="184404"/>
                    <a:pt x="426053" y="0"/>
                    <a:pt x="426053" y="0"/>
                  </a:cubicBezTo>
                  <a:cubicBezTo>
                    <a:pt x="425101" y="133160"/>
                    <a:pt x="293465" y="162782"/>
                    <a:pt x="255270" y="168593"/>
                  </a:cubicBezTo>
                  <a:cubicBezTo>
                    <a:pt x="270986" y="164687"/>
                    <a:pt x="274701" y="151733"/>
                    <a:pt x="274701" y="140780"/>
                  </a:cubicBezTo>
                  <a:cubicBezTo>
                    <a:pt x="274701" y="127635"/>
                    <a:pt x="264128" y="109633"/>
                    <a:pt x="237458" y="109633"/>
                  </a:cubicBezTo>
                  <a:cubicBezTo>
                    <a:pt x="201930" y="109633"/>
                    <a:pt x="197644" y="131445"/>
                    <a:pt x="206407" y="143256"/>
                  </a:cubicBezTo>
                  <a:cubicBezTo>
                    <a:pt x="206407" y="143256"/>
                    <a:pt x="187738" y="127635"/>
                    <a:pt x="167831" y="127635"/>
                  </a:cubicBezTo>
                  <a:cubicBezTo>
                    <a:pt x="108776" y="127635"/>
                    <a:pt x="116205" y="185452"/>
                    <a:pt x="0" y="191262"/>
                  </a:cubicBezTo>
                  <a:cubicBezTo>
                    <a:pt x="116205" y="196882"/>
                    <a:pt x="108776" y="254699"/>
                    <a:pt x="167831" y="254699"/>
                  </a:cubicBezTo>
                  <a:cubicBezTo>
                    <a:pt x="187738" y="254699"/>
                    <a:pt x="206407" y="239078"/>
                    <a:pt x="206407" y="239078"/>
                  </a:cubicBezTo>
                  <a:cubicBezTo>
                    <a:pt x="197644" y="250889"/>
                    <a:pt x="201930" y="272606"/>
                    <a:pt x="237458" y="272606"/>
                  </a:cubicBezTo>
                  <a:cubicBezTo>
                    <a:pt x="264128" y="272606"/>
                    <a:pt x="274701" y="254699"/>
                    <a:pt x="274701" y="241649"/>
                  </a:cubicBezTo>
                  <a:cubicBezTo>
                    <a:pt x="274701" y="230696"/>
                    <a:pt x="270986" y="217742"/>
                    <a:pt x="255270" y="213741"/>
                  </a:cubicBezTo>
                  <a:cubicBezTo>
                    <a:pt x="293465" y="219551"/>
                    <a:pt x="425101" y="249269"/>
                    <a:pt x="425958" y="382334"/>
                  </a:cubicBezTo>
                  <a:cubicBezTo>
                    <a:pt x="425958" y="382334"/>
                    <a:pt x="608457" y="197834"/>
                    <a:pt x="783146" y="191357"/>
                  </a:cubicBezTo>
                  <a:lnTo>
                    <a:pt x="786670" y="191357"/>
                  </a:lnTo>
                  <a:cubicBezTo>
                    <a:pt x="786098" y="191357"/>
                    <a:pt x="785432" y="191262"/>
                    <a:pt x="784860" y="191262"/>
                  </a:cubicBezTo>
                  <a:cubicBezTo>
                    <a:pt x="785527" y="190976"/>
                    <a:pt x="786098" y="190976"/>
                    <a:pt x="786765" y="190976"/>
                  </a:cubicBezTo>
                  <a:close/>
                  <a:moveTo>
                    <a:pt x="150400" y="211074"/>
                  </a:moveTo>
                  <a:cubicBezTo>
                    <a:pt x="132969" y="211074"/>
                    <a:pt x="127445" y="191167"/>
                    <a:pt x="127349" y="191167"/>
                  </a:cubicBezTo>
                  <a:cubicBezTo>
                    <a:pt x="127445" y="190881"/>
                    <a:pt x="132969" y="171069"/>
                    <a:pt x="150400" y="171069"/>
                  </a:cubicBezTo>
                  <a:cubicBezTo>
                    <a:pt x="181928" y="171069"/>
                    <a:pt x="174879" y="191738"/>
                    <a:pt x="249174" y="191167"/>
                  </a:cubicBezTo>
                  <a:cubicBezTo>
                    <a:pt x="174879" y="190405"/>
                    <a:pt x="181928" y="211074"/>
                    <a:pt x="150400" y="211074"/>
                  </a:cubicBezTo>
                  <a:close/>
                  <a:moveTo>
                    <a:pt x="451104" y="291370"/>
                  </a:moveTo>
                  <a:cubicBezTo>
                    <a:pt x="451104" y="291370"/>
                    <a:pt x="407194" y="193167"/>
                    <a:pt x="250889" y="191167"/>
                  </a:cubicBezTo>
                  <a:cubicBezTo>
                    <a:pt x="407194" y="188976"/>
                    <a:pt x="451104" y="90964"/>
                    <a:pt x="451104" y="90964"/>
                  </a:cubicBezTo>
                  <a:cubicBezTo>
                    <a:pt x="568928" y="177165"/>
                    <a:pt x="653415" y="190405"/>
                    <a:pt x="658178" y="191167"/>
                  </a:cubicBezTo>
                  <a:cubicBezTo>
                    <a:pt x="653510" y="191834"/>
                    <a:pt x="568928" y="204978"/>
                    <a:pt x="451104" y="29137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sp>
          <p:nvSpPr>
            <p:cNvPr id="13" name="图形 92"/>
            <p:cNvSpPr/>
            <p:nvPr/>
          </p:nvSpPr>
          <p:spPr>
            <a:xfrm rot="5400000">
              <a:off x="6393768" y="4587369"/>
              <a:ext cx="227605" cy="122130"/>
            </a:xfrm>
            <a:custGeom>
              <a:avLst/>
              <a:gdLst>
                <a:gd name="connsiteX0" fmla="*/ 786765 w 781050"/>
                <a:gd name="connsiteY0" fmla="*/ 190976 h 381000"/>
                <a:gd name="connsiteX1" fmla="*/ 783241 w 781050"/>
                <a:gd name="connsiteY1" fmla="*/ 190976 h 381000"/>
                <a:gd name="connsiteX2" fmla="*/ 426053 w 781050"/>
                <a:gd name="connsiteY2" fmla="*/ 0 h 381000"/>
                <a:gd name="connsiteX3" fmla="*/ 255270 w 781050"/>
                <a:gd name="connsiteY3" fmla="*/ 168593 h 381000"/>
                <a:gd name="connsiteX4" fmla="*/ 274701 w 781050"/>
                <a:gd name="connsiteY4" fmla="*/ 140780 h 381000"/>
                <a:gd name="connsiteX5" fmla="*/ 237458 w 781050"/>
                <a:gd name="connsiteY5" fmla="*/ 109633 h 381000"/>
                <a:gd name="connsiteX6" fmla="*/ 206407 w 781050"/>
                <a:gd name="connsiteY6" fmla="*/ 143256 h 381000"/>
                <a:gd name="connsiteX7" fmla="*/ 167831 w 781050"/>
                <a:gd name="connsiteY7" fmla="*/ 127635 h 381000"/>
                <a:gd name="connsiteX8" fmla="*/ 0 w 781050"/>
                <a:gd name="connsiteY8" fmla="*/ 191262 h 381000"/>
                <a:gd name="connsiteX9" fmla="*/ 167831 w 781050"/>
                <a:gd name="connsiteY9" fmla="*/ 254699 h 381000"/>
                <a:gd name="connsiteX10" fmla="*/ 206407 w 781050"/>
                <a:gd name="connsiteY10" fmla="*/ 239078 h 381000"/>
                <a:gd name="connsiteX11" fmla="*/ 237458 w 781050"/>
                <a:gd name="connsiteY11" fmla="*/ 272606 h 381000"/>
                <a:gd name="connsiteX12" fmla="*/ 274701 w 781050"/>
                <a:gd name="connsiteY12" fmla="*/ 241649 h 381000"/>
                <a:gd name="connsiteX13" fmla="*/ 255270 w 781050"/>
                <a:gd name="connsiteY13" fmla="*/ 213741 h 381000"/>
                <a:gd name="connsiteX14" fmla="*/ 425958 w 781050"/>
                <a:gd name="connsiteY14" fmla="*/ 382334 h 381000"/>
                <a:gd name="connsiteX15" fmla="*/ 783146 w 781050"/>
                <a:gd name="connsiteY15" fmla="*/ 191357 h 381000"/>
                <a:gd name="connsiteX16" fmla="*/ 786670 w 781050"/>
                <a:gd name="connsiteY16" fmla="*/ 191357 h 381000"/>
                <a:gd name="connsiteX17" fmla="*/ 784860 w 781050"/>
                <a:gd name="connsiteY17" fmla="*/ 191262 h 381000"/>
                <a:gd name="connsiteX18" fmla="*/ 786765 w 781050"/>
                <a:gd name="connsiteY18" fmla="*/ 190976 h 381000"/>
                <a:gd name="connsiteX19" fmla="*/ 150400 w 781050"/>
                <a:gd name="connsiteY19" fmla="*/ 211074 h 381000"/>
                <a:gd name="connsiteX20" fmla="*/ 127349 w 781050"/>
                <a:gd name="connsiteY20" fmla="*/ 191167 h 381000"/>
                <a:gd name="connsiteX21" fmla="*/ 150400 w 781050"/>
                <a:gd name="connsiteY21" fmla="*/ 171069 h 381000"/>
                <a:gd name="connsiteX22" fmla="*/ 249174 w 781050"/>
                <a:gd name="connsiteY22" fmla="*/ 191167 h 381000"/>
                <a:gd name="connsiteX23" fmla="*/ 150400 w 781050"/>
                <a:gd name="connsiteY23" fmla="*/ 211074 h 381000"/>
                <a:gd name="connsiteX24" fmla="*/ 451104 w 781050"/>
                <a:gd name="connsiteY24" fmla="*/ 291370 h 381000"/>
                <a:gd name="connsiteX25" fmla="*/ 250889 w 781050"/>
                <a:gd name="connsiteY25" fmla="*/ 191167 h 381000"/>
                <a:gd name="connsiteX26" fmla="*/ 451104 w 781050"/>
                <a:gd name="connsiteY26" fmla="*/ 90964 h 381000"/>
                <a:gd name="connsiteX27" fmla="*/ 658178 w 781050"/>
                <a:gd name="connsiteY27" fmla="*/ 191167 h 381000"/>
                <a:gd name="connsiteX28" fmla="*/ 451104 w 781050"/>
                <a:gd name="connsiteY28" fmla="*/ 29137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050" h="381000">
                  <a:moveTo>
                    <a:pt x="786765" y="190976"/>
                  </a:moveTo>
                  <a:lnTo>
                    <a:pt x="783241" y="190976"/>
                  </a:lnTo>
                  <a:cubicBezTo>
                    <a:pt x="608552" y="184404"/>
                    <a:pt x="426053" y="0"/>
                    <a:pt x="426053" y="0"/>
                  </a:cubicBezTo>
                  <a:cubicBezTo>
                    <a:pt x="425101" y="133160"/>
                    <a:pt x="293465" y="162782"/>
                    <a:pt x="255270" y="168593"/>
                  </a:cubicBezTo>
                  <a:cubicBezTo>
                    <a:pt x="270986" y="164687"/>
                    <a:pt x="274701" y="151733"/>
                    <a:pt x="274701" y="140780"/>
                  </a:cubicBezTo>
                  <a:cubicBezTo>
                    <a:pt x="274701" y="127635"/>
                    <a:pt x="264128" y="109633"/>
                    <a:pt x="237458" y="109633"/>
                  </a:cubicBezTo>
                  <a:cubicBezTo>
                    <a:pt x="201930" y="109633"/>
                    <a:pt x="197644" y="131445"/>
                    <a:pt x="206407" y="143256"/>
                  </a:cubicBezTo>
                  <a:cubicBezTo>
                    <a:pt x="206407" y="143256"/>
                    <a:pt x="187738" y="127635"/>
                    <a:pt x="167831" y="127635"/>
                  </a:cubicBezTo>
                  <a:cubicBezTo>
                    <a:pt x="108776" y="127635"/>
                    <a:pt x="116205" y="185452"/>
                    <a:pt x="0" y="191262"/>
                  </a:cubicBezTo>
                  <a:cubicBezTo>
                    <a:pt x="116205" y="196882"/>
                    <a:pt x="108776" y="254699"/>
                    <a:pt x="167831" y="254699"/>
                  </a:cubicBezTo>
                  <a:cubicBezTo>
                    <a:pt x="187738" y="254699"/>
                    <a:pt x="206407" y="239078"/>
                    <a:pt x="206407" y="239078"/>
                  </a:cubicBezTo>
                  <a:cubicBezTo>
                    <a:pt x="197644" y="250889"/>
                    <a:pt x="201930" y="272606"/>
                    <a:pt x="237458" y="272606"/>
                  </a:cubicBezTo>
                  <a:cubicBezTo>
                    <a:pt x="264128" y="272606"/>
                    <a:pt x="274701" y="254699"/>
                    <a:pt x="274701" y="241649"/>
                  </a:cubicBezTo>
                  <a:cubicBezTo>
                    <a:pt x="274701" y="230696"/>
                    <a:pt x="270986" y="217742"/>
                    <a:pt x="255270" y="213741"/>
                  </a:cubicBezTo>
                  <a:cubicBezTo>
                    <a:pt x="293465" y="219551"/>
                    <a:pt x="425101" y="249269"/>
                    <a:pt x="425958" y="382334"/>
                  </a:cubicBezTo>
                  <a:cubicBezTo>
                    <a:pt x="425958" y="382334"/>
                    <a:pt x="608457" y="197834"/>
                    <a:pt x="783146" y="191357"/>
                  </a:cubicBezTo>
                  <a:lnTo>
                    <a:pt x="786670" y="191357"/>
                  </a:lnTo>
                  <a:cubicBezTo>
                    <a:pt x="786098" y="191357"/>
                    <a:pt x="785432" y="191262"/>
                    <a:pt x="784860" y="191262"/>
                  </a:cubicBezTo>
                  <a:cubicBezTo>
                    <a:pt x="785527" y="190976"/>
                    <a:pt x="786098" y="190976"/>
                    <a:pt x="786765" y="190976"/>
                  </a:cubicBezTo>
                  <a:close/>
                  <a:moveTo>
                    <a:pt x="150400" y="211074"/>
                  </a:moveTo>
                  <a:cubicBezTo>
                    <a:pt x="132969" y="211074"/>
                    <a:pt x="127445" y="191167"/>
                    <a:pt x="127349" y="191167"/>
                  </a:cubicBezTo>
                  <a:cubicBezTo>
                    <a:pt x="127445" y="190881"/>
                    <a:pt x="132969" y="171069"/>
                    <a:pt x="150400" y="171069"/>
                  </a:cubicBezTo>
                  <a:cubicBezTo>
                    <a:pt x="181928" y="171069"/>
                    <a:pt x="174879" y="191738"/>
                    <a:pt x="249174" y="191167"/>
                  </a:cubicBezTo>
                  <a:cubicBezTo>
                    <a:pt x="174879" y="190405"/>
                    <a:pt x="181928" y="211074"/>
                    <a:pt x="150400" y="211074"/>
                  </a:cubicBezTo>
                  <a:close/>
                  <a:moveTo>
                    <a:pt x="451104" y="291370"/>
                  </a:moveTo>
                  <a:cubicBezTo>
                    <a:pt x="451104" y="291370"/>
                    <a:pt x="407194" y="193167"/>
                    <a:pt x="250889" y="191167"/>
                  </a:cubicBezTo>
                  <a:cubicBezTo>
                    <a:pt x="407194" y="188976"/>
                    <a:pt x="451104" y="90964"/>
                    <a:pt x="451104" y="90964"/>
                  </a:cubicBezTo>
                  <a:cubicBezTo>
                    <a:pt x="568928" y="177165"/>
                    <a:pt x="653415" y="190405"/>
                    <a:pt x="658178" y="191167"/>
                  </a:cubicBezTo>
                  <a:cubicBezTo>
                    <a:pt x="653510" y="191834"/>
                    <a:pt x="568928" y="204978"/>
                    <a:pt x="451104" y="29137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Light"/>
                <a:ea typeface="思源黑体 CN Light"/>
                <a:cs typeface="+mn-cs"/>
              </a:endParaRPr>
            </a:p>
          </p:txBody>
        </p:sp>
        <p:grpSp>
          <p:nvGrpSpPr>
            <p:cNvPr id="14" name="组合 13"/>
            <p:cNvGrpSpPr/>
            <p:nvPr/>
          </p:nvGrpSpPr>
          <p:grpSpPr>
            <a:xfrm flipH="1">
              <a:off x="6482425" y="3476351"/>
              <a:ext cx="50291" cy="1035500"/>
              <a:chOff x="790893" y="5033379"/>
              <a:chExt cx="37040" cy="1278971"/>
            </a:xfrm>
          </p:grpSpPr>
          <p:cxnSp>
            <p:nvCxnSpPr>
              <p:cNvPr id="15" name="直接连接符 14"/>
              <p:cNvCxnSpPr/>
              <p:nvPr/>
            </p:nvCxnSpPr>
            <p:spPr>
              <a:xfrm rot="10800000" flipV="1">
                <a:off x="827933" y="5033379"/>
                <a:ext cx="0" cy="1278971"/>
              </a:xfrm>
              <a:prstGeom prst="line">
                <a:avLst/>
              </a:prstGeom>
              <a:ln w="12700">
                <a:gradFill>
                  <a:gsLst>
                    <a:gs pos="0">
                      <a:schemeClr val="bg1"/>
                    </a:gs>
                    <a:gs pos="100000">
                      <a:schemeClr val="bg1">
                        <a:lumMod val="75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156413" y="5672864"/>
                <a:ext cx="126895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1" name="图片 20"/>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962624" y="6341232"/>
            <a:ext cx="717975" cy="324798"/>
          </a:xfrm>
          <a:prstGeom prst="rect">
            <a:avLst/>
          </a:prstGeom>
        </p:spPr>
      </p:pic>
      <p:cxnSp>
        <p:nvCxnSpPr>
          <p:cNvPr id="22" name="直接连接符 21"/>
          <p:cNvCxnSpPr/>
          <p:nvPr userDrawn="1"/>
        </p:nvCxnSpPr>
        <p:spPr>
          <a:xfrm>
            <a:off x="-1" y="6503631"/>
            <a:ext cx="1024129" cy="0"/>
          </a:xfrm>
          <a:prstGeom prst="line">
            <a:avLst/>
          </a:prstGeom>
          <a:ln w="317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11772900" y="6503631"/>
            <a:ext cx="419100" cy="0"/>
          </a:xfrm>
          <a:prstGeom prst="line">
            <a:avLst/>
          </a:prstGeom>
          <a:ln w="317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4901183" y="6503631"/>
            <a:ext cx="5937505" cy="0"/>
          </a:xfrm>
          <a:prstGeom prst="line">
            <a:avLst/>
          </a:prstGeom>
          <a:ln w="317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0F5A958-021C-4AFD-AC4D-E35B807A192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9BC3C34-080A-4FCB-AC33-E8ACC14AA52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语法探究">
    <p:bg>
      <p:bgPr>
        <a:solidFill>
          <a:srgbClr val="FFF1F3"/>
        </a:solidFill>
        <a:effectLst/>
      </p:bgPr>
    </p:bg>
    <p:spTree>
      <p:nvGrpSpPr>
        <p:cNvPr id="1" name=""/>
        <p:cNvGrpSpPr/>
        <p:nvPr/>
      </p:nvGrpSpPr>
      <p:grpSpPr>
        <a:xfrm>
          <a:off x="0" y="0"/>
          <a:ext cx="0" cy="0"/>
          <a:chOff x="0" y="0"/>
          <a:chExt cx="0" cy="0"/>
        </a:xfrm>
      </p:grpSpPr>
      <p:sp>
        <p:nvSpPr>
          <p:cNvPr id="3" name="任意多边形: 形状 2"/>
          <p:cNvSpPr/>
          <p:nvPr userDrawn="1"/>
        </p:nvSpPr>
        <p:spPr>
          <a:xfrm rot="5400000">
            <a:off x="4784755" y="-577358"/>
            <a:ext cx="2650603" cy="12220114"/>
          </a:xfrm>
          <a:custGeom>
            <a:avLst/>
            <a:gdLst>
              <a:gd name="connsiteX0" fmla="*/ 1487534 w 1487534"/>
              <a:gd name="connsiteY0" fmla="*/ 6858000 h 6858000"/>
              <a:gd name="connsiteX1" fmla="*/ 152400 w 1487534"/>
              <a:gd name="connsiteY1" fmla="*/ 6858000 h 6858000"/>
              <a:gd name="connsiteX2" fmla="*/ 551858 w 1487534"/>
              <a:gd name="connsiteY2" fmla="*/ 5760720 h 6858000"/>
              <a:gd name="connsiteX3" fmla="*/ 998898 w 1487534"/>
              <a:gd name="connsiteY3" fmla="*/ 3362960 h 6858000"/>
              <a:gd name="connsiteX4" fmla="*/ 0 w 1487534"/>
              <a:gd name="connsiteY4" fmla="*/ 0 h 6858000"/>
              <a:gd name="connsiteX5" fmla="*/ 1487534 w 148753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7534" h="6858000">
                <a:moveTo>
                  <a:pt x="1487534" y="6858000"/>
                </a:moveTo>
                <a:lnTo>
                  <a:pt x="152400" y="6858000"/>
                </a:lnTo>
                <a:cubicBezTo>
                  <a:pt x="102136" y="6517640"/>
                  <a:pt x="192335" y="6085840"/>
                  <a:pt x="551858" y="5760720"/>
                </a:cubicBezTo>
                <a:cubicBezTo>
                  <a:pt x="1541301" y="4754880"/>
                  <a:pt x="1287301" y="3931920"/>
                  <a:pt x="998898" y="3362960"/>
                </a:cubicBezTo>
                <a:cubicBezTo>
                  <a:pt x="-85908" y="1818640"/>
                  <a:pt x="7846" y="701040"/>
                  <a:pt x="0" y="0"/>
                </a:cubicBezTo>
                <a:lnTo>
                  <a:pt x="1487534" y="0"/>
                </a:lnTo>
                <a:close/>
              </a:path>
            </a:pathLst>
          </a:custGeom>
          <a:gradFill flip="none" rotWithShape="1">
            <a:gsLst>
              <a:gs pos="0">
                <a:srgbClr val="6D4DAE"/>
              </a:gs>
              <a:gs pos="100000">
                <a:srgbClr val="412F68"/>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 name="图片 4" descr="图片包含 游戏机, 物体, 钟表, 伞&#10;&#10;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62087" y="5220182"/>
            <a:ext cx="1932175" cy="1439273"/>
          </a:xfrm>
          <a:prstGeom prst="rect">
            <a:avLst/>
          </a:prstGeom>
        </p:spPr>
      </p:pic>
      <p:grpSp>
        <p:nvGrpSpPr>
          <p:cNvPr id="6" name="组合 5"/>
          <p:cNvGrpSpPr/>
          <p:nvPr userDrawn="1"/>
        </p:nvGrpSpPr>
        <p:grpSpPr>
          <a:xfrm>
            <a:off x="191801" y="4683094"/>
            <a:ext cx="1586841" cy="2174906"/>
            <a:chOff x="2209795" y="-887035"/>
            <a:chExt cx="4663449" cy="6391669"/>
          </a:xfrm>
        </p:grpSpPr>
        <p:pic>
          <p:nvPicPr>
            <p:cNvPr id="7" name="图片 6" descr="图片包含 游戏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209795" y="-887035"/>
              <a:ext cx="4663449" cy="6391669"/>
            </a:xfrm>
            <a:prstGeom prst="rect">
              <a:avLst/>
            </a:prstGeom>
          </p:spPr>
        </p:pic>
        <p:pic>
          <p:nvPicPr>
            <p:cNvPr id="8" name="图片 7" descr="图片包含 游戏机, 钟表&#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80230" y="2567280"/>
              <a:ext cx="1591059" cy="1581915"/>
            </a:xfrm>
            <a:prstGeom prst="rect">
              <a:avLst/>
            </a:prstGeom>
          </p:spPr>
        </p:pic>
      </p:grpSp>
      <p:pic>
        <p:nvPicPr>
          <p:cNvPr id="12" name="图片 11" descr="图片包含 游戏机, 别针, 灯光, 画&#10;&#10;描述已自动生成"/>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042438" y="4585584"/>
            <a:ext cx="2231862" cy="1811198"/>
          </a:xfrm>
          <a:prstGeom prst="rect">
            <a:avLst/>
          </a:prstGeom>
        </p:spPr>
      </p:pic>
      <p:pic>
        <p:nvPicPr>
          <p:cNvPr id="13" name="图片 12" descr="图片包含 游戏机&#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904198" y="4884515"/>
            <a:ext cx="1287802" cy="2254465"/>
          </a:xfrm>
          <a:prstGeom prst="rect">
            <a:avLst/>
          </a:prstGeom>
        </p:spPr>
      </p:pic>
      <p:pic>
        <p:nvPicPr>
          <p:cNvPr id="14" name="图片 13" descr="图片包含 游戏机, 钟表&#10;&#10;描述已自动生成"/>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096000" y="6266637"/>
            <a:ext cx="806311" cy="392818"/>
          </a:xfrm>
          <a:prstGeom prst="rect">
            <a:avLst/>
          </a:prstGeom>
        </p:spPr>
      </p:pic>
      <p:sp>
        <p:nvSpPr>
          <p:cNvPr id="17" name="矩形 16"/>
          <p:cNvSpPr/>
          <p:nvPr userDrawn="1"/>
        </p:nvSpPr>
        <p:spPr>
          <a:xfrm>
            <a:off x="1750992" y="1459998"/>
            <a:ext cx="4089581" cy="3939540"/>
          </a:xfrm>
          <a:prstGeom prst="rect">
            <a:avLst/>
          </a:prstGeom>
        </p:spPr>
        <p:txBody>
          <a:bodyPr wrap="none">
            <a:spAutoFit/>
          </a:bodyPr>
          <a:lstStyle/>
          <a:p>
            <a:r>
              <a:rPr lang="en-US" altLang="zh-CN" sz="25000" kern="1200" dirty="0">
                <a:solidFill>
                  <a:srgbClr val="6D4DAE"/>
                </a:solidFill>
                <a:latin typeface="+mn-lt"/>
                <a:ea typeface="+mn-ea"/>
                <a:cs typeface="+mn-cs"/>
              </a:rPr>
              <a:t>02</a:t>
            </a:r>
            <a:endParaRPr lang="zh-CN" altLang="en-US" sz="25000" dirty="0"/>
          </a:p>
        </p:txBody>
      </p:sp>
      <p:sp>
        <p:nvSpPr>
          <p:cNvPr id="18" name="矩形 17"/>
          <p:cNvSpPr/>
          <p:nvPr userDrawn="1"/>
        </p:nvSpPr>
        <p:spPr>
          <a:xfrm>
            <a:off x="5840574" y="1777175"/>
            <a:ext cx="4562450" cy="1200329"/>
          </a:xfrm>
          <a:prstGeom prst="rect">
            <a:avLst/>
          </a:prstGeom>
        </p:spPr>
        <p:txBody>
          <a:bodyPr wrap="square">
            <a:spAutoFit/>
          </a:bodyPr>
          <a:lstStyle/>
          <a:p>
            <a:pPr algn="dist"/>
            <a:r>
              <a:rPr lang="zh-CN" altLang="en-US" sz="7200" kern="1200" dirty="0">
                <a:solidFill>
                  <a:srgbClr val="6D4DAE"/>
                </a:solidFill>
                <a:latin typeface="+mj-ea"/>
                <a:ea typeface="+mj-ea"/>
                <a:cs typeface="+mn-cs"/>
              </a:rPr>
              <a:t>语法探究</a:t>
            </a:r>
            <a:endParaRPr lang="zh-CN" altLang="en-US" sz="1200" dirty="0">
              <a:latin typeface="+mj-ea"/>
              <a:ea typeface="+mj-ea"/>
            </a:endParaRPr>
          </a:p>
        </p:txBody>
      </p:sp>
      <p:sp>
        <p:nvSpPr>
          <p:cNvPr id="20" name="矩形 19"/>
          <p:cNvSpPr/>
          <p:nvPr userDrawn="1"/>
        </p:nvSpPr>
        <p:spPr>
          <a:xfrm>
            <a:off x="5840574" y="2977504"/>
            <a:ext cx="4562449" cy="523220"/>
          </a:xfrm>
          <a:prstGeom prst="rect">
            <a:avLst/>
          </a:prstGeom>
        </p:spPr>
        <p:txBody>
          <a:bodyPr wrap="square">
            <a:spAutoFit/>
          </a:bodyPr>
          <a:lstStyle/>
          <a:p>
            <a:pPr marL="0" algn="dist" defTabSz="914400" rtl="0" eaLnBrk="1" latinLnBrk="0" hangingPunct="1"/>
            <a:r>
              <a:rPr lang="en-US" altLang="zh-CN" sz="2800" kern="1200" cap="all" baseline="0" dirty="0">
                <a:solidFill>
                  <a:srgbClr val="E2648A"/>
                </a:solidFill>
                <a:effectLst/>
                <a:latin typeface="+mn-lt"/>
                <a:ea typeface="+mj-ea"/>
                <a:cs typeface="+mn-cs"/>
              </a:rPr>
              <a:t>Grammar</a:t>
            </a:r>
            <a:endParaRPr lang="zh-CN" altLang="en-US" sz="2800" kern="1200" cap="all" baseline="0" dirty="0">
              <a:solidFill>
                <a:srgbClr val="E2648A"/>
              </a:solidFill>
              <a:effectLst/>
              <a:latin typeface="+mn-lt"/>
              <a:ea typeface="+mj-ea"/>
              <a:cs typeface="+mn-cs"/>
            </a:endParaRPr>
          </a:p>
        </p:txBody>
      </p:sp>
      <p:pic>
        <p:nvPicPr>
          <p:cNvPr id="21" name="图片 20" descr="图片包含 游戏机, 钟表&#10;&#10;描述已自动生成"/>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904903" y="5193929"/>
            <a:ext cx="1228122" cy="598316"/>
          </a:xfrm>
          <a:prstGeom prst="rect">
            <a:avLst/>
          </a:prstGeom>
        </p:spPr>
      </p:pic>
      <p:pic>
        <p:nvPicPr>
          <p:cNvPr id="22" name="图片 21" descr="图片包含 游戏机, 物体, 钟表, 伞&#10;&#10;描述已自动生成"/>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746001" y="3500724"/>
            <a:ext cx="2741719" cy="2042301"/>
          </a:xfrm>
          <a:prstGeom prst="rect">
            <a:avLst/>
          </a:prstGeom>
        </p:spPr>
      </p:pic>
      <p:sp>
        <p:nvSpPr>
          <p:cNvPr id="23" name="矩形 22"/>
          <p:cNvSpPr/>
          <p:nvPr userDrawn="1"/>
        </p:nvSpPr>
        <p:spPr>
          <a:xfrm>
            <a:off x="1819859" y="475113"/>
            <a:ext cx="1620957" cy="461665"/>
          </a:xfrm>
          <a:prstGeom prst="rect">
            <a:avLst/>
          </a:prstGeom>
        </p:spPr>
        <p:txBody>
          <a:bodyPr wrap="none">
            <a:spAutoFit/>
          </a:bodyPr>
          <a:lstStyle/>
          <a:p>
            <a:pPr marL="0" algn="ctr" defTabSz="914400" rtl="0" eaLnBrk="1" latinLnBrk="0" hangingPunct="1"/>
            <a:r>
              <a:rPr lang="en-US" altLang="zh-CN" sz="2400" kern="1200" dirty="0">
                <a:solidFill>
                  <a:srgbClr val="9BB9F6"/>
                </a:solidFill>
                <a:effectLst/>
                <a:latin typeface="+mj-lt"/>
                <a:ea typeface="+mn-ea"/>
                <a:cs typeface="+mn-cs"/>
              </a:rPr>
              <a:t>Scenario</a:t>
            </a:r>
            <a:endParaRPr lang="zh-CN" altLang="en-US" sz="2400" kern="1200" dirty="0">
              <a:solidFill>
                <a:srgbClr val="9BB9F6"/>
              </a:solidFill>
              <a:effectLst/>
              <a:latin typeface="+mj-lt"/>
              <a:ea typeface="+mn-ea"/>
              <a:cs typeface="+mn-cs"/>
            </a:endParaRPr>
          </a:p>
        </p:txBody>
      </p:sp>
      <p:sp>
        <p:nvSpPr>
          <p:cNvPr id="24" name="矩形 23"/>
          <p:cNvSpPr/>
          <p:nvPr userDrawn="1"/>
        </p:nvSpPr>
        <p:spPr>
          <a:xfrm>
            <a:off x="5260675" y="475113"/>
            <a:ext cx="1776448" cy="461665"/>
          </a:xfrm>
          <a:prstGeom prst="rect">
            <a:avLst/>
          </a:prstGeom>
        </p:spPr>
        <p:txBody>
          <a:bodyPr wrap="none">
            <a:spAutoFit/>
          </a:bodyPr>
          <a:lstStyle/>
          <a:p>
            <a:pPr marL="0" algn="ctr" defTabSz="914400" rtl="0" eaLnBrk="1" latinLnBrk="0" hangingPunct="1"/>
            <a:r>
              <a:rPr lang="en-US" altLang="zh-CN" sz="2400" kern="1200" dirty="0">
                <a:solidFill>
                  <a:srgbClr val="E2648A"/>
                </a:solidFill>
                <a:effectLst/>
                <a:latin typeface="+mj-lt"/>
                <a:ea typeface="+mn-ea"/>
                <a:cs typeface="+mn-cs"/>
              </a:rPr>
              <a:t>Grammar</a:t>
            </a:r>
            <a:endParaRPr lang="zh-CN" altLang="en-US" sz="2400" kern="1200" dirty="0">
              <a:solidFill>
                <a:srgbClr val="E2648A"/>
              </a:solidFill>
              <a:effectLst/>
              <a:latin typeface="+mj-lt"/>
              <a:ea typeface="+mn-ea"/>
              <a:cs typeface="+mn-cs"/>
            </a:endParaRPr>
          </a:p>
        </p:txBody>
      </p:sp>
      <p:sp>
        <p:nvSpPr>
          <p:cNvPr id="25" name="矩形 24"/>
          <p:cNvSpPr/>
          <p:nvPr userDrawn="1"/>
        </p:nvSpPr>
        <p:spPr>
          <a:xfrm>
            <a:off x="8856982" y="475113"/>
            <a:ext cx="1515158" cy="461665"/>
          </a:xfrm>
          <a:prstGeom prst="rect">
            <a:avLst/>
          </a:prstGeom>
        </p:spPr>
        <p:txBody>
          <a:bodyPr wrap="none">
            <a:spAutoFit/>
          </a:bodyPr>
          <a:lstStyle/>
          <a:p>
            <a:pPr algn="ctr"/>
            <a:r>
              <a:rPr lang="en-US" altLang="zh-CN" sz="2400" dirty="0">
                <a:solidFill>
                  <a:srgbClr val="9BB9F6"/>
                </a:solidFill>
                <a:effectLst/>
                <a:latin typeface="+mj-lt"/>
              </a:rPr>
              <a:t>Practice</a:t>
            </a:r>
            <a:endParaRPr lang="zh-CN" altLang="en-US" sz="2400" dirty="0">
              <a:solidFill>
                <a:srgbClr val="9BB9F6"/>
              </a:solidFill>
              <a:effectLst/>
              <a:latin typeface="+mj-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71000">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14:bounceEnd="71000">
                                          <p:cBhvr additive="base">
                                            <p:cTn id="7" dur="1000" fill="hold"/>
                                            <p:tgtEl>
                                              <p:spTgt spid="17">
                                                <p:txEl>
                                                  <p:pRg st="0" end="0"/>
                                                </p:txEl>
                                              </p:spTgt>
                                            </p:tgtEl>
                                            <p:attrNameLst>
                                              <p:attrName>ppt_x</p:attrName>
                                            </p:attrNameLst>
                                          </p:cBhvr>
                                          <p:tavLst>
                                            <p:tav tm="0">
                                              <p:val>
                                                <p:strVal val="0-#ppt_w/2"/>
                                              </p:val>
                                            </p:tav>
                                            <p:tav tm="100000">
                                              <p:val>
                                                <p:strVal val="#ppt_x"/>
                                              </p:val>
                                            </p:tav>
                                          </p:tavLst>
                                        </p:anim>
                                        <p:anim calcmode="lin" valueType="num" p14:bounceEnd="71000">
                                          <p:cBhvr additive="base">
                                            <p:cTn id="8" dur="1000" fill="hold"/>
                                            <p:tgtEl>
                                              <p:spTgt spid="1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71000">
                                      <p:stCondLst>
                                        <p:cond delay="250"/>
                                      </p:stCondLst>
                                      <p:childTnLst>
                                        <p:set>
                                          <p:cBhvr>
                                            <p:cTn id="10" dur="1" fill="hold">
                                              <p:stCondLst>
                                                <p:cond delay="0"/>
                                              </p:stCondLst>
                                            </p:cTn>
                                            <p:tgtEl>
                                              <p:spTgt spid="18">
                                                <p:txEl>
                                                  <p:pRg st="0" end="0"/>
                                                </p:txEl>
                                              </p:spTgt>
                                            </p:tgtEl>
                                            <p:attrNameLst>
                                              <p:attrName>style.visibility</p:attrName>
                                            </p:attrNameLst>
                                          </p:cBhvr>
                                          <p:to>
                                            <p:strVal val="visible"/>
                                          </p:to>
                                        </p:set>
                                        <p:anim calcmode="lin" valueType="num" p14:bounceEnd="71000">
                                          <p:cBhvr additive="base">
                                            <p:cTn id="11" dur="1000" fill="hold"/>
                                            <p:tgtEl>
                                              <p:spTgt spid="18">
                                                <p:txEl>
                                                  <p:pRg st="0" end="0"/>
                                                </p:txEl>
                                              </p:spTgt>
                                            </p:tgtEl>
                                            <p:attrNameLst>
                                              <p:attrName>ppt_x</p:attrName>
                                            </p:attrNameLst>
                                          </p:cBhvr>
                                          <p:tavLst>
                                            <p:tav tm="0">
                                              <p:val>
                                                <p:strVal val="1+#ppt_w/2"/>
                                              </p:val>
                                            </p:tav>
                                            <p:tav tm="100000">
                                              <p:val>
                                                <p:strVal val="#ppt_x"/>
                                              </p:val>
                                            </p:tav>
                                          </p:tavLst>
                                        </p:anim>
                                        <p:anim calcmode="lin" valueType="num" p14:bounceEnd="71000">
                                          <p:cBhvr additive="base">
                                            <p:cTn id="12" dur="1000" fill="hold"/>
                                            <p:tgtEl>
                                              <p:spTgt spid="18">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71000">
                                      <p:stCondLst>
                                        <p:cond delay="250"/>
                                      </p:stCondLst>
                                      <p:childTnLst>
                                        <p:set>
                                          <p:cBhvr>
                                            <p:cTn id="14" dur="1" fill="hold">
                                              <p:stCondLst>
                                                <p:cond delay="0"/>
                                              </p:stCondLst>
                                            </p:cTn>
                                            <p:tgtEl>
                                              <p:spTgt spid="20">
                                                <p:txEl>
                                                  <p:pRg st="0" end="0"/>
                                                </p:txEl>
                                              </p:spTgt>
                                            </p:tgtEl>
                                            <p:attrNameLst>
                                              <p:attrName>style.visibility</p:attrName>
                                            </p:attrNameLst>
                                          </p:cBhvr>
                                          <p:to>
                                            <p:strVal val="visible"/>
                                          </p:to>
                                        </p:set>
                                        <p:anim calcmode="lin" valueType="num" p14:bounceEnd="71000">
                                          <p:cBhvr additive="base">
                                            <p:cTn id="15" dur="1000" fill="hold"/>
                                            <p:tgtEl>
                                              <p:spTgt spid="20">
                                                <p:txEl>
                                                  <p:pRg st="0" end="0"/>
                                                </p:txEl>
                                              </p:spTgt>
                                            </p:tgtEl>
                                            <p:attrNameLst>
                                              <p:attrName>ppt_x</p:attrName>
                                            </p:attrNameLst>
                                          </p:cBhvr>
                                          <p:tavLst>
                                            <p:tav tm="0">
                                              <p:val>
                                                <p:strVal val="1+#ppt_w/2"/>
                                              </p:val>
                                            </p:tav>
                                            <p:tav tm="100000">
                                              <p:val>
                                                <p:strVal val="#ppt_x"/>
                                              </p:val>
                                            </p:tav>
                                          </p:tavLst>
                                        </p:anim>
                                        <p:anim calcmode="lin" valueType="num" p14:bounceEnd="71000">
                                          <p:cBhvr additive="base">
                                            <p:cTn id="16" dur="1000" fill="hold"/>
                                            <p:tgtEl>
                                              <p:spTgt spid="20">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14:presetBounceEnd="71000">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14:bounceEnd="71000">
                                          <p:cBhvr additive="base">
                                            <p:cTn id="19" dur="1000" fill="hold"/>
                                            <p:tgtEl>
                                              <p:spTgt spid="22"/>
                                            </p:tgtEl>
                                            <p:attrNameLst>
                                              <p:attrName>ppt_x</p:attrName>
                                            </p:attrNameLst>
                                          </p:cBhvr>
                                          <p:tavLst>
                                            <p:tav tm="0">
                                              <p:val>
                                                <p:strVal val="#ppt_x"/>
                                              </p:val>
                                            </p:tav>
                                            <p:tav tm="100000">
                                              <p:val>
                                                <p:strVal val="#ppt_x"/>
                                              </p:val>
                                            </p:tav>
                                          </p:tavLst>
                                        </p:anim>
                                        <p:anim calcmode="lin" valueType="num" p14:bounceEnd="71000">
                                          <p:cBhvr additive="base">
                                            <p:cTn id="20" dur="10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71000">
                                      <p:stCondLst>
                                        <p:cond delay="250"/>
                                      </p:stCondLst>
                                      <p:childTnLst>
                                        <p:set>
                                          <p:cBhvr>
                                            <p:cTn id="22" dur="1" fill="hold">
                                              <p:stCondLst>
                                                <p:cond delay="0"/>
                                              </p:stCondLst>
                                            </p:cTn>
                                            <p:tgtEl>
                                              <p:spTgt spid="21"/>
                                            </p:tgtEl>
                                            <p:attrNameLst>
                                              <p:attrName>style.visibility</p:attrName>
                                            </p:attrNameLst>
                                          </p:cBhvr>
                                          <p:to>
                                            <p:strVal val="visible"/>
                                          </p:to>
                                        </p:set>
                                        <p:anim calcmode="lin" valueType="num" p14:bounceEnd="71000">
                                          <p:cBhvr additive="base">
                                            <p:cTn id="23" dur="1000" fill="hold"/>
                                            <p:tgtEl>
                                              <p:spTgt spid="21"/>
                                            </p:tgtEl>
                                            <p:attrNameLst>
                                              <p:attrName>ppt_x</p:attrName>
                                            </p:attrNameLst>
                                          </p:cBhvr>
                                          <p:tavLst>
                                            <p:tav tm="0">
                                              <p:val>
                                                <p:strVal val="#ppt_x"/>
                                              </p:val>
                                            </p:tav>
                                            <p:tav tm="100000">
                                              <p:val>
                                                <p:strVal val="#ppt_x"/>
                                              </p:val>
                                            </p:tav>
                                          </p:tavLst>
                                        </p:anim>
                                        <p:anim calcmode="lin" valueType="num" p14:bounceEnd="71000">
                                          <p:cBhvr additive="base">
                                            <p:cTn id="24"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20" grpId="0" bui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additive="base">
                                            <p:cTn id="7" dur="10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1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8">
                                                <p:txEl>
                                                  <p:pRg st="0" end="0"/>
                                                </p:txEl>
                                              </p:spTgt>
                                            </p:tgtEl>
                                            <p:attrNameLst>
                                              <p:attrName>style.visibility</p:attrName>
                                            </p:attrNameLst>
                                          </p:cBhvr>
                                          <p:to>
                                            <p:strVal val="visible"/>
                                          </p:to>
                                        </p:set>
                                        <p:anim calcmode="lin" valueType="num">
                                          <p:cBhvr additive="base">
                                            <p:cTn id="11" dur="10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8">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20">
                                                <p:txEl>
                                                  <p:pRg st="0" end="0"/>
                                                </p:txEl>
                                              </p:spTgt>
                                            </p:tgtEl>
                                            <p:attrNameLst>
                                              <p:attrName>style.visibility</p:attrName>
                                            </p:attrNameLst>
                                          </p:cBhvr>
                                          <p:to>
                                            <p:strVal val="visible"/>
                                          </p:to>
                                        </p:set>
                                        <p:anim calcmode="lin" valueType="num">
                                          <p:cBhvr additive="base">
                                            <p:cTn id="15" dur="10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16" dur="1000" fill="hold"/>
                                            <p:tgtEl>
                                              <p:spTgt spid="20">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ppt_x"/>
                                              </p:val>
                                            </p:tav>
                                            <p:tav tm="100000">
                                              <p:val>
                                                <p:strVal val="#ppt_x"/>
                                              </p:val>
                                            </p:tav>
                                          </p:tavLst>
                                        </p:anim>
                                        <p:anim calcmode="lin" valueType="num">
                                          <p:cBhvr additive="base">
                                            <p:cTn id="20" dur="10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ppt_x"/>
                                              </p:val>
                                            </p:tav>
                                            <p:tav tm="100000">
                                              <p:val>
                                                <p:strVal val="#ppt_x"/>
                                              </p:val>
                                            </p:tav>
                                          </p:tavLst>
                                        </p:anim>
                                        <p:anim calcmode="lin" valueType="num">
                                          <p:cBhvr additive="base">
                                            <p:cTn id="24"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20" grpId="0" build="p"/>
        </p:bldLst>
      </p:timing>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bg>
      <p:bgPr>
        <a:solidFill>
          <a:srgbClr val="FFF1F3"/>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黑色">
    <p:bg>
      <p:bgPr>
        <a:solidFill>
          <a:srgbClr val="000000"/>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alphaModFix amt="40000"/>
            <a:extLst>
              <a:ext uri="{28A0092B-C50C-407E-A947-70E740481C1C}">
                <a14:useLocalDpi xmlns:a14="http://schemas.microsoft.com/office/drawing/2010/main" val="0"/>
              </a:ext>
            </a:extLst>
          </a:blip>
          <a:srcRect t="3993" b="3993"/>
          <a:stretch>
            <a:fillRect/>
          </a:stretch>
        </p:blipFill>
        <p:spPr>
          <a:xfrm>
            <a:off x="0" y="0"/>
            <a:ext cx="12192000" cy="6858001"/>
          </a:xfrm>
          <a:prstGeom prst="rect">
            <a:avLst/>
          </a:prstGeom>
        </p:spPr>
      </p:pic>
      <p:grpSp>
        <p:nvGrpSpPr>
          <p:cNvPr id="7" name="组合 6"/>
          <p:cNvGrpSpPr/>
          <p:nvPr userDrawn="1"/>
        </p:nvGrpSpPr>
        <p:grpSpPr>
          <a:xfrm>
            <a:off x="260350" y="6352725"/>
            <a:ext cx="11671301" cy="324798"/>
            <a:chOff x="260350" y="3827036"/>
            <a:chExt cx="11671301" cy="324798"/>
          </a:xfrm>
        </p:grpSpPr>
        <p:pic>
          <p:nvPicPr>
            <p:cNvPr id="8" name="图片 7"/>
            <p:cNvPicPr>
              <a:picLocks noChangeAspect="1"/>
            </p:cNvPicPr>
            <p:nvPr/>
          </p:nvPicPr>
          <p:blipFill>
            <a:blip r:embed="rId3" cstate="print">
              <a:alphaModFix amt="52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737013" y="3827036"/>
              <a:ext cx="717975" cy="324798"/>
            </a:xfrm>
            <a:prstGeom prst="rect">
              <a:avLst/>
            </a:prstGeom>
          </p:spPr>
        </p:pic>
        <p:cxnSp>
          <p:nvCxnSpPr>
            <p:cNvPr id="9" name="直接连接符 8"/>
            <p:cNvCxnSpPr/>
            <p:nvPr/>
          </p:nvCxnSpPr>
          <p:spPr>
            <a:xfrm>
              <a:off x="260350" y="4001005"/>
              <a:ext cx="5288280" cy="0"/>
            </a:xfrm>
            <a:prstGeom prst="line">
              <a:avLst/>
            </a:prstGeom>
            <a:ln w="3175">
              <a:gradFill>
                <a:gsLst>
                  <a:gs pos="66000">
                    <a:schemeClr val="bg1">
                      <a:lumMod val="75000"/>
                      <a:alpha val="50000"/>
                    </a:schemeClr>
                  </a:gs>
                  <a:gs pos="0">
                    <a:schemeClr val="tx1">
                      <a:lumMod val="50000"/>
                      <a:lumOff val="50000"/>
                      <a:alpha val="50000"/>
                    </a:schemeClr>
                  </a:gs>
                  <a:gs pos="32000">
                    <a:schemeClr val="bg1">
                      <a:lumMod val="95000"/>
                      <a:alpha val="50000"/>
                    </a:schemeClr>
                  </a:gs>
                  <a:gs pos="100000">
                    <a:schemeClr val="tx1">
                      <a:lumMod val="50000"/>
                      <a:lumOff val="5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5605090" y="3982113"/>
              <a:ext cx="37785" cy="3778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H="1">
              <a:off x="6643371" y="4001005"/>
              <a:ext cx="5288280" cy="0"/>
            </a:xfrm>
            <a:prstGeom prst="line">
              <a:avLst/>
            </a:prstGeom>
            <a:ln w="3175">
              <a:gradFill>
                <a:gsLst>
                  <a:gs pos="66000">
                    <a:schemeClr val="bg1">
                      <a:lumMod val="75000"/>
                      <a:alpha val="50000"/>
                    </a:schemeClr>
                  </a:gs>
                  <a:gs pos="0">
                    <a:schemeClr val="tx1">
                      <a:lumMod val="50000"/>
                      <a:lumOff val="50000"/>
                      <a:alpha val="50000"/>
                    </a:schemeClr>
                  </a:gs>
                  <a:gs pos="32000">
                    <a:schemeClr val="bg1">
                      <a:lumMod val="95000"/>
                      <a:alpha val="50000"/>
                    </a:schemeClr>
                  </a:gs>
                  <a:gs pos="100000">
                    <a:schemeClr val="tx1">
                      <a:lumMod val="50000"/>
                      <a:lumOff val="5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flipH="1">
              <a:off x="6549126" y="3982113"/>
              <a:ext cx="37785" cy="3778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userDrawn="1"/>
        </p:nvGrpSpPr>
        <p:grpSpPr>
          <a:xfrm>
            <a:off x="4277292" y="2112989"/>
            <a:ext cx="3637416" cy="290513"/>
            <a:chOff x="4244521" y="2570737"/>
            <a:chExt cx="3637416" cy="290513"/>
          </a:xfrm>
        </p:grpSpPr>
        <p:pic>
          <p:nvPicPr>
            <p:cNvPr id="14" name="图形 13"/>
            <p:cNvPicPr>
              <a:picLocks noChangeAspect="1"/>
            </p:cNvPicPr>
            <p:nvPr/>
          </p:nvPicPr>
          <p:blipFill>
            <a:blip r:embed="rId5"/>
            <a:stretch>
              <a:fillRect/>
            </a:stretch>
          </p:blipFill>
          <p:spPr>
            <a:xfrm>
              <a:off x="7199569" y="2570737"/>
              <a:ext cx="682368" cy="290513"/>
            </a:xfrm>
            <a:prstGeom prst="rect">
              <a:avLst/>
            </a:prstGeom>
          </p:spPr>
        </p:pic>
        <p:pic>
          <p:nvPicPr>
            <p:cNvPr id="15" name="图形 14"/>
            <p:cNvPicPr>
              <a:picLocks noChangeAspect="1"/>
            </p:cNvPicPr>
            <p:nvPr/>
          </p:nvPicPr>
          <p:blipFill>
            <a:blip r:embed="rId5"/>
            <a:stretch>
              <a:fillRect/>
            </a:stretch>
          </p:blipFill>
          <p:spPr>
            <a:xfrm flipH="1">
              <a:off x="4244521" y="2570737"/>
              <a:ext cx="682368" cy="290513"/>
            </a:xfrm>
            <a:prstGeom prst="rect">
              <a:avLst/>
            </a:prstGeom>
          </p:spPr>
        </p:pic>
      </p:grpSp>
      <p:sp>
        <p:nvSpPr>
          <p:cNvPr id="16" name="任意多边形: 形状 15"/>
          <p:cNvSpPr/>
          <p:nvPr userDrawn="1"/>
        </p:nvSpPr>
        <p:spPr>
          <a:xfrm rot="13500000">
            <a:off x="5910159" y="4447107"/>
            <a:ext cx="371685" cy="371747"/>
          </a:xfrm>
          <a:custGeom>
            <a:avLst/>
            <a:gdLst>
              <a:gd name="connsiteX0" fmla="*/ 65492 w 349812"/>
              <a:gd name="connsiteY0" fmla="*/ 65740 h 349870"/>
              <a:gd name="connsiteX1" fmla="*/ 63038 w 349812"/>
              <a:gd name="connsiteY1" fmla="*/ 43836 h 349870"/>
              <a:gd name="connsiteX2" fmla="*/ 29804 w 349812"/>
              <a:gd name="connsiteY2" fmla="*/ 30240 h 349870"/>
              <a:gd name="connsiteX3" fmla="*/ 43588 w 349812"/>
              <a:gd name="connsiteY3" fmla="*/ 63285 h 349870"/>
              <a:gd name="connsiteX4" fmla="*/ 65492 w 349812"/>
              <a:gd name="connsiteY4" fmla="*/ 65740 h 349870"/>
              <a:gd name="connsiteX5" fmla="*/ 153818 w 349812"/>
              <a:gd name="connsiteY5" fmla="*/ 152153 h 349870"/>
              <a:gd name="connsiteX6" fmla="*/ 146689 w 349812"/>
              <a:gd name="connsiteY6" fmla="*/ 101995 h 349870"/>
              <a:gd name="connsiteX7" fmla="*/ 109112 w 349812"/>
              <a:gd name="connsiteY7" fmla="*/ 109360 h 349870"/>
              <a:gd name="connsiteX8" fmla="*/ 101748 w 349812"/>
              <a:gd name="connsiteY8" fmla="*/ 146937 h 349870"/>
              <a:gd name="connsiteX9" fmla="*/ 153818 w 349812"/>
              <a:gd name="connsiteY9" fmla="*/ 152153 h 349870"/>
              <a:gd name="connsiteX10" fmla="*/ 43459 w 349812"/>
              <a:gd name="connsiteY10" fmla="*/ 314193 h 349870"/>
              <a:gd name="connsiteX11" fmla="*/ 13187 w 349812"/>
              <a:gd name="connsiteY11" fmla="*/ 319716 h 349870"/>
              <a:gd name="connsiteX12" fmla="*/ 5634 w 349812"/>
              <a:gd name="connsiteY12" fmla="*/ 280250 h 349870"/>
              <a:gd name="connsiteX13" fmla="*/ 26594 w 349812"/>
              <a:gd name="connsiteY13" fmla="*/ 263256 h 349870"/>
              <a:gd name="connsiteX14" fmla="*/ 4689 w 349812"/>
              <a:gd name="connsiteY14" fmla="*/ 218881 h 349870"/>
              <a:gd name="connsiteX15" fmla="*/ 50575 w 349812"/>
              <a:gd name="connsiteY15" fmla="*/ 191689 h 349870"/>
              <a:gd name="connsiteX16" fmla="*/ 60394 w 349812"/>
              <a:gd name="connsiteY16" fmla="*/ 231910 h 349870"/>
              <a:gd name="connsiteX17" fmla="*/ 41700 w 349812"/>
              <a:gd name="connsiteY17" fmla="*/ 230211 h 349870"/>
              <a:gd name="connsiteX18" fmla="*/ 37546 w 349812"/>
              <a:gd name="connsiteY18" fmla="*/ 211705 h 349870"/>
              <a:gd name="connsiteX19" fmla="*/ 29237 w 349812"/>
              <a:gd name="connsiteY19" fmla="*/ 240785 h 349870"/>
              <a:gd name="connsiteX20" fmla="*/ 51519 w 349812"/>
              <a:gd name="connsiteY20" fmla="*/ 251926 h 349870"/>
              <a:gd name="connsiteX21" fmla="*/ 85509 w 349812"/>
              <a:gd name="connsiteY21" fmla="*/ 220392 h 349870"/>
              <a:gd name="connsiteX22" fmla="*/ 46043 w 349812"/>
              <a:gd name="connsiteY22" fmla="*/ 161288 h 349870"/>
              <a:gd name="connsiteX23" fmla="*/ 83809 w 349812"/>
              <a:gd name="connsiteY23" fmla="*/ 109360 h 349870"/>
              <a:gd name="connsiteX24" fmla="*/ 61905 w 349812"/>
              <a:gd name="connsiteY24" fmla="*/ 87267 h 349870"/>
              <a:gd name="connsiteX25" fmla="*/ 27538 w 349812"/>
              <a:gd name="connsiteY25" fmla="*/ 101429 h 349870"/>
              <a:gd name="connsiteX26" fmla="*/ 40756 w 349812"/>
              <a:gd name="connsiteY26" fmla="*/ 123333 h 349870"/>
              <a:gd name="connsiteX27" fmla="*/ 53030 w 349812"/>
              <a:gd name="connsiteY27" fmla="*/ 106339 h 349870"/>
              <a:gd name="connsiteX28" fmla="*/ 18096 w 349812"/>
              <a:gd name="connsiteY28" fmla="*/ 139195 h 349870"/>
              <a:gd name="connsiteX29" fmla="*/ 13187 w 349812"/>
              <a:gd name="connsiteY29" fmla="*/ 75937 h 349870"/>
              <a:gd name="connsiteX30" fmla="*/ 29237 w 349812"/>
              <a:gd name="connsiteY30" fmla="*/ 65363 h 349870"/>
              <a:gd name="connsiteX31" fmla="*/ 27727 w 349812"/>
              <a:gd name="connsiteY31" fmla="*/ 63852 h 349870"/>
              <a:gd name="connsiteX32" fmla="*/ 13753 w 349812"/>
              <a:gd name="connsiteY32" fmla="*/ 13812 h 349870"/>
              <a:gd name="connsiteX33" fmla="*/ 63793 w 349812"/>
              <a:gd name="connsiteY33" fmla="*/ 27786 h 349870"/>
              <a:gd name="connsiteX34" fmla="*/ 65304 w 349812"/>
              <a:gd name="connsiteY34" fmla="*/ 29296 h 349870"/>
              <a:gd name="connsiteX35" fmla="*/ 75878 w 349812"/>
              <a:gd name="connsiteY35" fmla="*/ 13246 h 349870"/>
              <a:gd name="connsiteX36" fmla="*/ 139325 w 349812"/>
              <a:gd name="connsiteY36" fmla="*/ 17589 h 349870"/>
              <a:gd name="connsiteX37" fmla="*/ 106469 w 349812"/>
              <a:gd name="connsiteY37" fmla="*/ 52522 h 349870"/>
              <a:gd name="connsiteX38" fmla="*/ 123463 w 349812"/>
              <a:gd name="connsiteY38" fmla="*/ 40248 h 349870"/>
              <a:gd name="connsiteX39" fmla="*/ 101559 w 349812"/>
              <a:gd name="connsiteY39" fmla="*/ 27030 h 349870"/>
              <a:gd name="connsiteX40" fmla="*/ 87397 w 349812"/>
              <a:gd name="connsiteY40" fmla="*/ 61397 h 349870"/>
              <a:gd name="connsiteX41" fmla="*/ 109490 w 349812"/>
              <a:gd name="connsiteY41" fmla="*/ 83301 h 349870"/>
              <a:gd name="connsiteX42" fmla="*/ 161229 w 349812"/>
              <a:gd name="connsiteY42" fmla="*/ 45535 h 349870"/>
              <a:gd name="connsiteX43" fmla="*/ 220332 w 349812"/>
              <a:gd name="connsiteY43" fmla="*/ 85001 h 349870"/>
              <a:gd name="connsiteX44" fmla="*/ 251867 w 349812"/>
              <a:gd name="connsiteY44" fmla="*/ 51012 h 349870"/>
              <a:gd name="connsiteX45" fmla="*/ 240726 w 349812"/>
              <a:gd name="connsiteY45" fmla="*/ 28730 h 349870"/>
              <a:gd name="connsiteX46" fmla="*/ 211646 w 349812"/>
              <a:gd name="connsiteY46" fmla="*/ 37038 h 349870"/>
              <a:gd name="connsiteX47" fmla="*/ 230152 w 349812"/>
              <a:gd name="connsiteY47" fmla="*/ 41192 h 349870"/>
              <a:gd name="connsiteX48" fmla="*/ 231851 w 349812"/>
              <a:gd name="connsiteY48" fmla="*/ 59886 h 349870"/>
              <a:gd name="connsiteX49" fmla="*/ 191630 w 349812"/>
              <a:gd name="connsiteY49" fmla="*/ 50067 h 349870"/>
              <a:gd name="connsiteX50" fmla="*/ 218822 w 349812"/>
              <a:gd name="connsiteY50" fmla="*/ 4182 h 349870"/>
              <a:gd name="connsiteX51" fmla="*/ 263197 w 349812"/>
              <a:gd name="connsiteY51" fmla="*/ 26086 h 349870"/>
              <a:gd name="connsiteX52" fmla="*/ 280192 w 349812"/>
              <a:gd name="connsiteY52" fmla="*/ 5126 h 349870"/>
              <a:gd name="connsiteX53" fmla="*/ 319657 w 349812"/>
              <a:gd name="connsiteY53" fmla="*/ 12679 h 349870"/>
              <a:gd name="connsiteX54" fmla="*/ 301718 w 349812"/>
              <a:gd name="connsiteY54" fmla="*/ 47613 h 349870"/>
              <a:gd name="connsiteX55" fmla="*/ 297564 w 349812"/>
              <a:gd name="connsiteY55" fmla="*/ 22498 h 349870"/>
              <a:gd name="connsiteX56" fmla="*/ 275471 w 349812"/>
              <a:gd name="connsiteY56" fmla="*/ 53278 h 349870"/>
              <a:gd name="connsiteX57" fmla="*/ 249601 w 349812"/>
              <a:gd name="connsiteY57" fmla="*/ 98219 h 349870"/>
              <a:gd name="connsiteX58" fmla="*/ 173881 w 349812"/>
              <a:gd name="connsiteY58" fmla="*/ 97841 h 349870"/>
              <a:gd name="connsiteX59" fmla="*/ 97782 w 349812"/>
              <a:gd name="connsiteY59" fmla="*/ 173940 h 349870"/>
              <a:gd name="connsiteX60" fmla="*/ 98160 w 349812"/>
              <a:gd name="connsiteY60" fmla="*/ 249660 h 349870"/>
              <a:gd name="connsiteX61" fmla="*/ 53219 w 349812"/>
              <a:gd name="connsiteY61" fmla="*/ 275529 h 349870"/>
              <a:gd name="connsiteX62" fmla="*/ 22439 w 349812"/>
              <a:gd name="connsiteY62" fmla="*/ 297623 h 349870"/>
              <a:gd name="connsiteX63" fmla="*/ 47554 w 349812"/>
              <a:gd name="connsiteY63" fmla="*/ 301777 h 349870"/>
              <a:gd name="connsiteX64" fmla="*/ 43459 w 349812"/>
              <a:gd name="connsiteY64" fmla="*/ 314193 h 349870"/>
              <a:gd name="connsiteX65" fmla="*/ 29408 w 349812"/>
              <a:gd name="connsiteY65" fmla="*/ 335916 h 349870"/>
              <a:gd name="connsiteX66" fmla="*/ 15453 w 349812"/>
              <a:gd name="connsiteY66" fmla="*/ 349870 h 349870"/>
              <a:gd name="connsiteX67" fmla="*/ 15453 w 349812"/>
              <a:gd name="connsiteY67" fmla="*/ 335011 h 349870"/>
              <a:gd name="connsiteX68" fmla="*/ 349812 w 349812"/>
              <a:gd name="connsiteY68" fmla="*/ 15511 h 349870"/>
              <a:gd name="connsiteX69" fmla="*/ 335856 w 349812"/>
              <a:gd name="connsiteY69" fmla="*/ 29467 h 349870"/>
              <a:gd name="connsiteX70" fmla="*/ 334952 w 349812"/>
              <a:gd name="connsiteY70" fmla="*/ 15511 h 349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49812" h="349870">
                <a:moveTo>
                  <a:pt x="65492" y="65740"/>
                </a:moveTo>
                <a:cubicBezTo>
                  <a:pt x="63038" y="58754"/>
                  <a:pt x="61905" y="50823"/>
                  <a:pt x="63038" y="43836"/>
                </a:cubicBezTo>
                <a:cubicBezTo>
                  <a:pt x="53785" y="37038"/>
                  <a:pt x="41322" y="31940"/>
                  <a:pt x="29804" y="30240"/>
                </a:cubicBezTo>
                <a:cubicBezTo>
                  <a:pt x="31692" y="41381"/>
                  <a:pt x="36979" y="53844"/>
                  <a:pt x="43588" y="63285"/>
                </a:cubicBezTo>
                <a:cubicBezTo>
                  <a:pt x="50764" y="62341"/>
                  <a:pt x="58506" y="63474"/>
                  <a:pt x="65492" y="65740"/>
                </a:cubicBezTo>
                <a:close/>
                <a:moveTo>
                  <a:pt x="153818" y="152153"/>
                </a:moveTo>
                <a:cubicBezTo>
                  <a:pt x="164675" y="141083"/>
                  <a:pt x="165667" y="120784"/>
                  <a:pt x="146689" y="101995"/>
                </a:cubicBezTo>
                <a:cubicBezTo>
                  <a:pt x="134982" y="108416"/>
                  <a:pt x="121764" y="110870"/>
                  <a:pt x="109112" y="109360"/>
                </a:cubicBezTo>
                <a:cubicBezTo>
                  <a:pt x="110623" y="121822"/>
                  <a:pt x="108168" y="135230"/>
                  <a:pt x="101748" y="146937"/>
                </a:cubicBezTo>
                <a:cubicBezTo>
                  <a:pt x="122236" y="165065"/>
                  <a:pt x="142960" y="163224"/>
                  <a:pt x="153818" y="152153"/>
                </a:cubicBezTo>
                <a:close/>
                <a:moveTo>
                  <a:pt x="43459" y="314193"/>
                </a:moveTo>
                <a:cubicBezTo>
                  <a:pt x="36342" y="323575"/>
                  <a:pt x="21684" y="324248"/>
                  <a:pt x="13187" y="319716"/>
                </a:cubicBezTo>
                <a:cubicBezTo>
                  <a:pt x="-1731" y="311596"/>
                  <a:pt x="-2486" y="292902"/>
                  <a:pt x="5634" y="280250"/>
                </a:cubicBezTo>
                <a:cubicBezTo>
                  <a:pt x="13942" y="267221"/>
                  <a:pt x="26594" y="263256"/>
                  <a:pt x="26594" y="263256"/>
                </a:cubicBezTo>
                <a:cubicBezTo>
                  <a:pt x="8655" y="256836"/>
                  <a:pt x="1102" y="236631"/>
                  <a:pt x="4689" y="218881"/>
                </a:cubicBezTo>
                <a:cubicBezTo>
                  <a:pt x="8655" y="198865"/>
                  <a:pt x="31503" y="185836"/>
                  <a:pt x="50575" y="191689"/>
                </a:cubicBezTo>
                <a:cubicBezTo>
                  <a:pt x="67759" y="197165"/>
                  <a:pt x="76822" y="221147"/>
                  <a:pt x="60394" y="231910"/>
                </a:cubicBezTo>
                <a:cubicBezTo>
                  <a:pt x="55107" y="235309"/>
                  <a:pt x="47931" y="235498"/>
                  <a:pt x="41700" y="230211"/>
                </a:cubicBezTo>
                <a:cubicBezTo>
                  <a:pt x="58884" y="229644"/>
                  <a:pt x="52275" y="207740"/>
                  <a:pt x="37546" y="211705"/>
                </a:cubicBezTo>
                <a:cubicBezTo>
                  <a:pt x="25083" y="215104"/>
                  <a:pt x="23006" y="231344"/>
                  <a:pt x="29237" y="240785"/>
                </a:cubicBezTo>
                <a:cubicBezTo>
                  <a:pt x="33769" y="247772"/>
                  <a:pt x="42644" y="251926"/>
                  <a:pt x="51519" y="251926"/>
                </a:cubicBezTo>
                <a:cubicBezTo>
                  <a:pt x="67570" y="251926"/>
                  <a:pt x="82676" y="238519"/>
                  <a:pt x="85509" y="220392"/>
                </a:cubicBezTo>
                <a:cubicBezTo>
                  <a:pt x="89474" y="195088"/>
                  <a:pt x="69647" y="169030"/>
                  <a:pt x="46043" y="161288"/>
                </a:cubicBezTo>
                <a:cubicBezTo>
                  <a:pt x="69647" y="155056"/>
                  <a:pt x="89474" y="130509"/>
                  <a:pt x="83809" y="109360"/>
                </a:cubicBezTo>
                <a:cubicBezTo>
                  <a:pt x="80788" y="98407"/>
                  <a:pt x="72101" y="90099"/>
                  <a:pt x="61905" y="87267"/>
                </a:cubicBezTo>
                <a:cubicBezTo>
                  <a:pt x="49631" y="83868"/>
                  <a:pt x="32448" y="88022"/>
                  <a:pt x="27538" y="101429"/>
                </a:cubicBezTo>
                <a:cubicBezTo>
                  <a:pt x="24328" y="110115"/>
                  <a:pt x="28482" y="123900"/>
                  <a:pt x="40756" y="123333"/>
                </a:cubicBezTo>
                <a:cubicBezTo>
                  <a:pt x="48309" y="122956"/>
                  <a:pt x="55107" y="116347"/>
                  <a:pt x="53030" y="106339"/>
                </a:cubicBezTo>
                <a:cubicBezTo>
                  <a:pt x="69081" y="132397"/>
                  <a:pt x="40567" y="152035"/>
                  <a:pt x="18096" y="139195"/>
                </a:cubicBezTo>
                <a:cubicBezTo>
                  <a:pt x="-4941" y="126543"/>
                  <a:pt x="-5318" y="93876"/>
                  <a:pt x="13187" y="75937"/>
                </a:cubicBezTo>
                <a:cubicBezTo>
                  <a:pt x="17908" y="71405"/>
                  <a:pt x="23384" y="67817"/>
                  <a:pt x="29237" y="65363"/>
                </a:cubicBezTo>
                <a:cubicBezTo>
                  <a:pt x="28671" y="64796"/>
                  <a:pt x="28293" y="64418"/>
                  <a:pt x="27727" y="63852"/>
                </a:cubicBezTo>
                <a:cubicBezTo>
                  <a:pt x="9977" y="46102"/>
                  <a:pt x="13564" y="14001"/>
                  <a:pt x="13753" y="13812"/>
                </a:cubicBezTo>
                <a:cubicBezTo>
                  <a:pt x="13942" y="13623"/>
                  <a:pt x="46043" y="10224"/>
                  <a:pt x="63793" y="27786"/>
                </a:cubicBezTo>
                <a:cubicBezTo>
                  <a:pt x="64360" y="28352"/>
                  <a:pt x="64737" y="28730"/>
                  <a:pt x="65304" y="29296"/>
                </a:cubicBezTo>
                <a:cubicBezTo>
                  <a:pt x="67758" y="23442"/>
                  <a:pt x="71346" y="17966"/>
                  <a:pt x="75878" y="13246"/>
                </a:cubicBezTo>
                <a:cubicBezTo>
                  <a:pt x="93817" y="-5260"/>
                  <a:pt x="126485" y="-4882"/>
                  <a:pt x="139325" y="17589"/>
                </a:cubicBezTo>
                <a:cubicBezTo>
                  <a:pt x="152354" y="40248"/>
                  <a:pt x="132527" y="68762"/>
                  <a:pt x="106469" y="52522"/>
                </a:cubicBezTo>
                <a:cubicBezTo>
                  <a:pt x="116476" y="54410"/>
                  <a:pt x="123085" y="47801"/>
                  <a:pt x="123463" y="40248"/>
                </a:cubicBezTo>
                <a:cubicBezTo>
                  <a:pt x="124030" y="27974"/>
                  <a:pt x="110245" y="23820"/>
                  <a:pt x="101559" y="27030"/>
                </a:cubicBezTo>
                <a:cubicBezTo>
                  <a:pt x="88152" y="31940"/>
                  <a:pt x="83809" y="49123"/>
                  <a:pt x="87397" y="61397"/>
                </a:cubicBezTo>
                <a:cubicBezTo>
                  <a:pt x="90229" y="71594"/>
                  <a:pt x="98538" y="80280"/>
                  <a:pt x="109490" y="83301"/>
                </a:cubicBezTo>
                <a:cubicBezTo>
                  <a:pt x="130450" y="88966"/>
                  <a:pt x="154998" y="69139"/>
                  <a:pt x="161229" y="45535"/>
                </a:cubicBezTo>
                <a:cubicBezTo>
                  <a:pt x="168971" y="69139"/>
                  <a:pt x="195029" y="88966"/>
                  <a:pt x="220332" y="85001"/>
                </a:cubicBezTo>
                <a:cubicBezTo>
                  <a:pt x="238460" y="82168"/>
                  <a:pt x="251867" y="67251"/>
                  <a:pt x="251867" y="51012"/>
                </a:cubicBezTo>
                <a:cubicBezTo>
                  <a:pt x="251867" y="42137"/>
                  <a:pt x="247902" y="33262"/>
                  <a:pt x="240726" y="28730"/>
                </a:cubicBezTo>
                <a:cubicBezTo>
                  <a:pt x="231285" y="22687"/>
                  <a:pt x="215045" y="24576"/>
                  <a:pt x="211646" y="37038"/>
                </a:cubicBezTo>
                <a:cubicBezTo>
                  <a:pt x="207681" y="51767"/>
                  <a:pt x="229585" y="58376"/>
                  <a:pt x="230152" y="41192"/>
                </a:cubicBezTo>
                <a:cubicBezTo>
                  <a:pt x="235439" y="47613"/>
                  <a:pt x="235250" y="54599"/>
                  <a:pt x="231851" y="59886"/>
                </a:cubicBezTo>
                <a:cubicBezTo>
                  <a:pt x="221277" y="76504"/>
                  <a:pt x="197107" y="67440"/>
                  <a:pt x="191630" y="50067"/>
                </a:cubicBezTo>
                <a:cubicBezTo>
                  <a:pt x="185588" y="30996"/>
                  <a:pt x="198806" y="8147"/>
                  <a:pt x="218822" y="4182"/>
                </a:cubicBezTo>
                <a:cubicBezTo>
                  <a:pt x="236572" y="594"/>
                  <a:pt x="256777" y="8147"/>
                  <a:pt x="263197" y="26086"/>
                </a:cubicBezTo>
                <a:cubicBezTo>
                  <a:pt x="263197" y="26086"/>
                  <a:pt x="267162" y="13434"/>
                  <a:pt x="280192" y="5126"/>
                </a:cubicBezTo>
                <a:cubicBezTo>
                  <a:pt x="292843" y="-2994"/>
                  <a:pt x="311537" y="-2050"/>
                  <a:pt x="319657" y="12679"/>
                </a:cubicBezTo>
                <a:cubicBezTo>
                  <a:pt x="325699" y="24575"/>
                  <a:pt x="322489" y="46857"/>
                  <a:pt x="301718" y="47613"/>
                </a:cubicBezTo>
                <a:cubicBezTo>
                  <a:pt x="311159" y="40626"/>
                  <a:pt x="310215" y="25142"/>
                  <a:pt x="297564" y="22498"/>
                </a:cubicBezTo>
                <a:cubicBezTo>
                  <a:pt x="280947" y="19099"/>
                  <a:pt x="277170" y="42325"/>
                  <a:pt x="275471" y="53278"/>
                </a:cubicBezTo>
                <a:cubicBezTo>
                  <a:pt x="272638" y="72160"/>
                  <a:pt x="264141" y="88022"/>
                  <a:pt x="249601" y="98219"/>
                </a:cubicBezTo>
                <a:cubicBezTo>
                  <a:pt x="226942" y="114081"/>
                  <a:pt x="196351" y="112948"/>
                  <a:pt x="173881" y="97841"/>
                </a:cubicBezTo>
                <a:cubicBezTo>
                  <a:pt x="210702" y="153168"/>
                  <a:pt x="153109" y="210572"/>
                  <a:pt x="97782" y="173940"/>
                </a:cubicBezTo>
                <a:cubicBezTo>
                  <a:pt x="113078" y="196410"/>
                  <a:pt x="114022" y="226812"/>
                  <a:pt x="98160" y="249660"/>
                </a:cubicBezTo>
                <a:cubicBezTo>
                  <a:pt x="87963" y="264200"/>
                  <a:pt x="72102" y="272697"/>
                  <a:pt x="53219" y="275529"/>
                </a:cubicBezTo>
                <a:cubicBezTo>
                  <a:pt x="42266" y="277229"/>
                  <a:pt x="19041" y="281006"/>
                  <a:pt x="22439" y="297623"/>
                </a:cubicBezTo>
                <a:cubicBezTo>
                  <a:pt x="25083" y="310274"/>
                  <a:pt x="40567" y="311407"/>
                  <a:pt x="47554" y="301777"/>
                </a:cubicBezTo>
                <a:cubicBezTo>
                  <a:pt x="47365" y="306970"/>
                  <a:pt x="45831" y="311065"/>
                  <a:pt x="43459" y="314193"/>
                </a:cubicBezTo>
                <a:close/>
                <a:moveTo>
                  <a:pt x="29408" y="335916"/>
                </a:moveTo>
                <a:lnTo>
                  <a:pt x="15453" y="349870"/>
                </a:lnTo>
                <a:lnTo>
                  <a:pt x="15453" y="335011"/>
                </a:lnTo>
                <a:close/>
                <a:moveTo>
                  <a:pt x="349812" y="15511"/>
                </a:moveTo>
                <a:lnTo>
                  <a:pt x="335856" y="29467"/>
                </a:lnTo>
                <a:lnTo>
                  <a:pt x="334952" y="15511"/>
                </a:lnTo>
                <a:close/>
              </a:path>
            </a:pathLst>
          </a:custGeom>
          <a:gradFill>
            <a:gsLst>
              <a:gs pos="0">
                <a:schemeClr val="bg1">
                  <a:lumMod val="85000"/>
                </a:schemeClr>
              </a:gs>
              <a:gs pos="100000">
                <a:schemeClr val="bg1">
                  <a:lumMod val="95000"/>
                </a:schemeClr>
              </a:gs>
            </a:gsLst>
            <a:lin ang="3000000" scaled="0"/>
          </a:gradFill>
          <a:ln w="9525" cap="flat">
            <a:noFill/>
            <a:prstDash val="solid"/>
            <a:miter/>
          </a:ln>
        </p:spPr>
        <p:txBody>
          <a:bodyPr rtlCol="0" anchor="ct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黑色">
    <p:bg>
      <p:bgPr>
        <a:solidFill>
          <a:srgbClr val="000000"/>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57000" contrast="41000"/>
                    </a14:imgEffect>
                    <a14:imgEffect>
                      <a14:saturation sat="0"/>
                    </a14:imgEffect>
                  </a14:imgLayer>
                </a14:imgProps>
              </a:ext>
              <a:ext uri="{28A0092B-C50C-407E-A947-70E740481C1C}">
                <a14:useLocalDpi xmlns:a14="http://schemas.microsoft.com/office/drawing/2010/main" val="0"/>
              </a:ext>
            </a:extLst>
          </a:blip>
          <a:srcRect l="4286" r="4286"/>
          <a:stretch>
            <a:fillRect/>
          </a:stretch>
        </p:blipFill>
        <p:spPr>
          <a:xfrm>
            <a:off x="0" y="1"/>
            <a:ext cx="12192000" cy="6857998"/>
          </a:xfrm>
          <a:prstGeom prst="rect">
            <a:avLst/>
          </a:prstGeom>
        </p:spPr>
      </p:pic>
      <p:pic>
        <p:nvPicPr>
          <p:cNvPr id="3" name="图片 2"/>
          <p:cNvPicPr>
            <a:picLocks noChangeAspect="1"/>
          </p:cNvPicPr>
          <p:nvPr userDrawn="1"/>
        </p:nvPicPr>
        <p:blipFill>
          <a:blip r:embed="rId4">
            <a:alphaModFix amt="41000"/>
            <a:extLst>
              <a:ext uri="{28A0092B-C50C-407E-A947-70E740481C1C}">
                <a14:useLocalDpi xmlns:a14="http://schemas.microsoft.com/office/drawing/2010/main" val="0"/>
              </a:ext>
            </a:extLst>
          </a:blip>
          <a:stretch>
            <a:fillRect/>
          </a:stretch>
        </p:blipFill>
        <p:spPr>
          <a:xfrm>
            <a:off x="0" y="-1"/>
            <a:ext cx="12192000" cy="6858002"/>
          </a:xfrm>
          <a:prstGeom prst="rect">
            <a:avLst/>
          </a:prstGeom>
        </p:spPr>
      </p:pic>
      <p:pic>
        <p:nvPicPr>
          <p:cNvPr id="4" name="图片 3" descr="图片包含 户外, 交通, 天空, 浅色&#10;&#10;描述已自动生成"/>
          <p:cNvPicPr>
            <a:picLocks noChangeAspect="1"/>
          </p:cNvPicPr>
          <p:nvPr userDrawn="1"/>
        </p:nvPicPr>
        <p:blipFill rotWithShape="1">
          <a:blip r:embed="rId5" cstate="print">
            <a:extLst>
              <a:ext uri="{BEBA8EAE-BF5A-486C-A8C5-ECC9F3942E4B}">
                <a14:imgProps xmlns:a14="http://schemas.microsoft.com/office/drawing/2010/main">
                  <a14:imgLayer r:embed="rId6">
                    <a14:imgEffect>
                      <a14:brightnessContrast bright="36000"/>
                    </a14:imgEffect>
                    <a14:imgEffect>
                      <a14:saturation sat="0"/>
                    </a14:imgEffect>
                  </a14:imgLayer>
                </a14:imgProps>
              </a:ext>
              <a:ext uri="{28A0092B-C50C-407E-A947-70E740481C1C}">
                <a14:useLocalDpi xmlns:a14="http://schemas.microsoft.com/office/drawing/2010/main" val="0"/>
              </a:ext>
            </a:extLst>
          </a:blip>
          <a:srcRect r="70979"/>
          <a:stretch>
            <a:fillRect/>
          </a:stretch>
        </p:blipFill>
        <p:spPr>
          <a:xfrm rot="16200000">
            <a:off x="6423986" y="2127608"/>
            <a:ext cx="1276656" cy="3011438"/>
          </a:xfrm>
          <a:prstGeom prst="rect">
            <a:avLst/>
          </a:prstGeom>
        </p:spPr>
      </p:pic>
      <p:pic>
        <p:nvPicPr>
          <p:cNvPr id="5" name="图片 4"/>
          <p:cNvPicPr>
            <a:picLocks noChangeAspect="1"/>
          </p:cNvPicPr>
          <p:nvPr userDrawn="1"/>
        </p:nvPicPr>
        <p:blipFill>
          <a:blip r:embed="rId7" cstate="print">
            <a:alphaModFix amt="52000"/>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668033" y="426202"/>
            <a:ext cx="1079175" cy="488198"/>
          </a:xfrm>
          <a:prstGeom prst="rect">
            <a:avLst/>
          </a:prstGeom>
        </p:spPr>
      </p:pic>
      <p:cxnSp>
        <p:nvCxnSpPr>
          <p:cNvPr id="6" name="直接连接符 5"/>
          <p:cNvCxnSpPr/>
          <p:nvPr userDrawn="1"/>
        </p:nvCxnSpPr>
        <p:spPr>
          <a:xfrm>
            <a:off x="749300" y="671460"/>
            <a:ext cx="9581699" cy="0"/>
          </a:xfrm>
          <a:prstGeom prst="line">
            <a:avLst/>
          </a:prstGeom>
          <a:ln w="19050">
            <a:gradFill>
              <a:gsLst>
                <a:gs pos="45000">
                  <a:schemeClr val="tx1">
                    <a:lumMod val="65000"/>
                    <a:lumOff val="35000"/>
                  </a:schemeClr>
                </a:gs>
                <a:gs pos="0">
                  <a:schemeClr val="bg1"/>
                </a:gs>
                <a:gs pos="83000">
                  <a:schemeClr val="bg1">
                    <a:lumMod val="85000"/>
                  </a:schemeClr>
                </a:gs>
                <a:gs pos="100000">
                  <a:schemeClr val="bg1">
                    <a:lumMod val="65000"/>
                  </a:schemeClr>
                </a:gs>
              </a:gsLst>
              <a:lin ang="5400000" scaled="1"/>
            </a:gradFill>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749300" y="5630192"/>
            <a:ext cx="9581699" cy="0"/>
          </a:xfrm>
          <a:prstGeom prst="line">
            <a:avLst/>
          </a:prstGeom>
          <a:ln w="19050">
            <a:gradFill>
              <a:gsLst>
                <a:gs pos="45000">
                  <a:schemeClr val="tx1">
                    <a:lumMod val="65000"/>
                    <a:lumOff val="35000"/>
                  </a:schemeClr>
                </a:gs>
                <a:gs pos="0">
                  <a:schemeClr val="bg1"/>
                </a:gs>
                <a:gs pos="83000">
                  <a:schemeClr val="bg1">
                    <a:lumMod val="85000"/>
                  </a:schemeClr>
                </a:gs>
                <a:gs pos="100000">
                  <a:schemeClr val="bg1">
                    <a:lumMod val="65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V="1">
            <a:off x="10330999" y="670301"/>
            <a:ext cx="0" cy="4959891"/>
          </a:xfrm>
          <a:prstGeom prst="line">
            <a:avLst/>
          </a:prstGeom>
          <a:ln w="19050">
            <a:gradFill>
              <a:gsLst>
                <a:gs pos="45000">
                  <a:schemeClr val="tx1">
                    <a:lumMod val="65000"/>
                    <a:lumOff val="35000"/>
                  </a:schemeClr>
                </a:gs>
                <a:gs pos="0">
                  <a:schemeClr val="bg1"/>
                </a:gs>
                <a:gs pos="83000">
                  <a:schemeClr val="bg1">
                    <a:lumMod val="85000"/>
                  </a:schemeClr>
                </a:gs>
                <a:gs pos="100000">
                  <a:schemeClr val="bg1">
                    <a:lumMod val="6500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9" name="图片 8" descr="图片包含 雪花, 爬行动物, 树, 动物&#10;&#10;描述已自动生成"/>
          <p:cNvPicPr>
            <a:picLocks noChangeAspect="1"/>
          </p:cNvPicPr>
          <p:nvPr userDrawn="1"/>
        </p:nvPicPr>
        <p:blipFill rotWithShape="1">
          <a:blip r:embed="rId9">
            <a:extLst>
              <a:ext uri="{28A0092B-C50C-407E-A947-70E740481C1C}">
                <a14:useLocalDpi xmlns:a14="http://schemas.microsoft.com/office/drawing/2010/main" val="0"/>
              </a:ext>
            </a:extLst>
          </a:blip>
          <a:srcRect l="13757" r="29428" b="8397"/>
          <a:stretch>
            <a:fillRect/>
          </a:stretch>
        </p:blipFill>
        <p:spPr>
          <a:xfrm>
            <a:off x="0" y="0"/>
            <a:ext cx="11815105" cy="6858000"/>
          </a:xfrm>
          <a:prstGeom prst="rect">
            <a:avLst/>
          </a:prstGeom>
        </p:spPr>
      </p:pic>
      <p:pic>
        <p:nvPicPr>
          <p:cNvPr id="10" name="图片 9"/>
          <p:cNvPicPr>
            <a:picLocks noChangeAspect="1"/>
          </p:cNvPicPr>
          <p:nvPr userDrawn="1"/>
        </p:nvPicPr>
        <p:blipFill>
          <a:blip r:embed="rId10"/>
          <a:stretch>
            <a:fillRect/>
          </a:stretch>
        </p:blipFill>
        <p:spPr>
          <a:xfrm>
            <a:off x="0" y="1"/>
            <a:ext cx="12192000" cy="6857999"/>
          </a:xfrm>
          <a:prstGeom prst="rect">
            <a:avLst/>
          </a:prstGeom>
        </p:spPr>
      </p:pic>
      <p:cxnSp>
        <p:nvCxnSpPr>
          <p:cNvPr id="11" name="直接连接符 10"/>
          <p:cNvCxnSpPr/>
          <p:nvPr userDrawn="1"/>
        </p:nvCxnSpPr>
        <p:spPr>
          <a:xfrm flipV="1">
            <a:off x="745157" y="670301"/>
            <a:ext cx="0" cy="4959891"/>
          </a:xfrm>
          <a:prstGeom prst="line">
            <a:avLst/>
          </a:prstGeom>
          <a:ln w="19050">
            <a:gradFill>
              <a:gsLst>
                <a:gs pos="45000">
                  <a:schemeClr val="tx1">
                    <a:lumMod val="65000"/>
                    <a:lumOff val="35000"/>
                  </a:schemeClr>
                </a:gs>
                <a:gs pos="0">
                  <a:schemeClr val="bg1"/>
                </a:gs>
                <a:gs pos="83000">
                  <a:schemeClr val="bg1">
                    <a:lumMod val="85000"/>
                  </a:schemeClr>
                </a:gs>
                <a:gs pos="100000">
                  <a:schemeClr val="bg1">
                    <a:lumMod val="65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749300" y="5630192"/>
            <a:ext cx="9581699" cy="0"/>
          </a:xfrm>
          <a:prstGeom prst="line">
            <a:avLst/>
          </a:prstGeom>
          <a:ln w="19050">
            <a:gradFill>
              <a:gsLst>
                <a:gs pos="45000">
                  <a:schemeClr val="tx1">
                    <a:lumMod val="65000"/>
                    <a:lumOff val="35000"/>
                  </a:schemeClr>
                </a:gs>
                <a:gs pos="0">
                  <a:schemeClr val="bg1"/>
                </a:gs>
                <a:gs pos="83000">
                  <a:schemeClr val="bg1">
                    <a:lumMod val="85000"/>
                  </a:schemeClr>
                </a:gs>
                <a:gs pos="100000">
                  <a:schemeClr val="bg1">
                    <a:lumMod val="65000"/>
                  </a:scheme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7.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0" Type="http://schemas.openxmlformats.org/officeDocument/2006/relationships/theme" Target="../theme/theme2.xml"/><Relationship Id="rId2" Type="http://schemas.openxmlformats.org/officeDocument/2006/relationships/slideLayout" Target="../slideLayouts/slideLayout7.xml"/><Relationship Id="rId19" Type="http://schemas.openxmlformats.org/officeDocument/2006/relationships/image" Target="../media/image38.jpeg"/><Relationship Id="rId18" Type="http://schemas.openxmlformats.org/officeDocument/2006/relationships/slideLayout" Target="../slideLayouts/slideLayout23.xml"/><Relationship Id="rId17" Type="http://schemas.openxmlformats.org/officeDocument/2006/relationships/slideLayout" Target="../slideLayouts/slideLayout22.xml"/><Relationship Id="rId16" Type="http://schemas.openxmlformats.org/officeDocument/2006/relationships/slideLayout" Target="../slideLayouts/slideLayout21.xml"/><Relationship Id="rId15" Type="http://schemas.openxmlformats.org/officeDocument/2006/relationships/slideLayout" Target="../slideLayouts/slideLayout20.xml"/><Relationship Id="rId14" Type="http://schemas.openxmlformats.org/officeDocument/2006/relationships/slideLayout" Target="../slideLayouts/slideLayout19.xml"/><Relationship Id="rId13" Type="http://schemas.openxmlformats.org/officeDocument/2006/relationships/slideLayout" Target="../slideLayouts/slideLayout18.xml"/><Relationship Id="rId12" Type="http://schemas.openxmlformats.org/officeDocument/2006/relationships/slideLayout" Target="../slideLayouts/slideLayout17.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F5A958-021C-4AFD-AC4D-E35B807A192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BC3C34-080A-4FCB-AC33-E8ACC14AA525}" type="slidenum">
              <a:rPr lang="zh-CN" altLang="en-US" smtClean="0"/>
            </a:fld>
            <a:endParaRPr lang="zh-CN" altLang="en-US"/>
          </a:p>
        </p:txBody>
      </p:sp>
      <p:pic>
        <p:nvPicPr>
          <p:cNvPr id="5124" name="图片 6" descr="logo横版 png"/>
          <p:cNvPicPr>
            <a:picLocks noChangeAspect="1"/>
          </p:cNvPicPr>
          <p:nvPr userDrawn="1"/>
        </p:nvPicPr>
        <p:blipFill>
          <a:blip r:embed="rId6"/>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userDrawn="1"/>
        </p:nvGrpSpPr>
        <p:grpSpPr>
          <a:xfrm>
            <a:off x="12453076" y="0"/>
            <a:ext cx="720000" cy="4363200"/>
            <a:chOff x="12453076" y="0"/>
            <a:chExt cx="720000" cy="4363200"/>
          </a:xfrm>
        </p:grpSpPr>
        <p:grpSp>
          <p:nvGrpSpPr>
            <p:cNvPr id="3" name="组合 2"/>
            <p:cNvGrpSpPr/>
            <p:nvPr/>
          </p:nvGrpSpPr>
          <p:grpSpPr>
            <a:xfrm>
              <a:off x="12453076" y="0"/>
              <a:ext cx="720000" cy="900000"/>
              <a:chOff x="12295007" y="0"/>
              <a:chExt cx="720000" cy="900000"/>
            </a:xfrm>
          </p:grpSpPr>
          <p:sp>
            <p:nvSpPr>
              <p:cNvPr id="13" name="矩形 12"/>
              <p:cNvSpPr/>
              <p:nvPr/>
            </p:nvSpPr>
            <p:spPr>
              <a:xfrm>
                <a:off x="12295007" y="0"/>
                <a:ext cx="720000" cy="540000"/>
              </a:xfrm>
              <a:prstGeom prst="rect">
                <a:avLst/>
              </a:prstGeom>
              <a:solidFill>
                <a:srgbClr val="6D4DAE"/>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12295007" y="540000"/>
                <a:ext cx="720000" cy="360000"/>
              </a:xfrm>
              <a:prstGeom prst="rect">
                <a:avLst/>
              </a:prstGeom>
            </p:spPr>
            <p:txBody>
              <a:bodyPr wrap="none" anchor="ctr" anchorCtr="0">
                <a:noAutofit/>
              </a:bodyPr>
              <a:lstStyle/>
              <a:p>
                <a:pPr algn="ctr"/>
                <a:r>
                  <a:rPr lang="zh-CN" altLang="en-US" dirty="0">
                    <a:solidFill>
                      <a:schemeClr val="bg1"/>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rPr>
                  <a:t>主题色</a:t>
                </a:r>
                <a:endParaRPr lang="zh-CN" altLang="en-US" dirty="0">
                  <a:solidFill>
                    <a:schemeClr val="bg1"/>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endParaRPr>
              </a:p>
            </p:txBody>
          </p:sp>
        </p:grpSp>
        <p:grpSp>
          <p:nvGrpSpPr>
            <p:cNvPr id="4" name="组合 3"/>
            <p:cNvGrpSpPr/>
            <p:nvPr/>
          </p:nvGrpSpPr>
          <p:grpSpPr>
            <a:xfrm>
              <a:off x="12453076" y="2308800"/>
              <a:ext cx="720000" cy="900000"/>
              <a:chOff x="12295007" y="0"/>
              <a:chExt cx="720000" cy="900000"/>
            </a:xfrm>
          </p:grpSpPr>
          <p:sp>
            <p:nvSpPr>
              <p:cNvPr id="11" name="矩形 10"/>
              <p:cNvSpPr/>
              <p:nvPr/>
            </p:nvSpPr>
            <p:spPr>
              <a:xfrm>
                <a:off x="12295007" y="0"/>
                <a:ext cx="720000" cy="540000"/>
              </a:xfrm>
              <a:prstGeom prst="rect">
                <a:avLst/>
              </a:prstGeom>
              <a:solidFill>
                <a:srgbClr val="E2648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12295007" y="540000"/>
                <a:ext cx="720000" cy="360000"/>
              </a:xfrm>
              <a:prstGeom prst="rect">
                <a:avLst/>
              </a:prstGeom>
            </p:spPr>
            <p:txBody>
              <a:bodyPr wrap="none" anchor="ctr" anchorCtr="0">
                <a:noAutofit/>
              </a:bodyPr>
              <a:lstStyle/>
              <a:p>
                <a:pPr algn="ctr"/>
                <a:r>
                  <a:rPr lang="zh-CN" altLang="en-US" dirty="0">
                    <a:solidFill>
                      <a:schemeClr val="bg1"/>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rPr>
                  <a:t>强调色</a:t>
                </a:r>
                <a:endParaRPr lang="zh-CN" altLang="en-US" dirty="0">
                  <a:solidFill>
                    <a:schemeClr val="bg1"/>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endParaRPr>
              </a:p>
            </p:txBody>
          </p:sp>
        </p:grpSp>
        <p:grpSp>
          <p:nvGrpSpPr>
            <p:cNvPr id="5" name="组合 4"/>
            <p:cNvGrpSpPr/>
            <p:nvPr/>
          </p:nvGrpSpPr>
          <p:grpSpPr>
            <a:xfrm>
              <a:off x="12453076" y="3463200"/>
              <a:ext cx="720000" cy="900000"/>
              <a:chOff x="12295007" y="0"/>
              <a:chExt cx="720000" cy="900000"/>
            </a:xfrm>
          </p:grpSpPr>
          <p:sp>
            <p:nvSpPr>
              <p:cNvPr id="9" name="矩形 8"/>
              <p:cNvSpPr/>
              <p:nvPr/>
            </p:nvSpPr>
            <p:spPr>
              <a:xfrm>
                <a:off x="12295007" y="0"/>
                <a:ext cx="720000" cy="540000"/>
              </a:xfrm>
              <a:prstGeom prst="rect">
                <a:avLst/>
              </a:prstGeom>
              <a:solidFill>
                <a:srgbClr val="333333"/>
              </a:solidFill>
              <a:ln>
                <a:solidFill>
                  <a:srgbClr val="2D2D2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191B2F"/>
                  </a:solidFill>
                </a:endParaRPr>
              </a:p>
            </p:txBody>
          </p:sp>
          <p:sp>
            <p:nvSpPr>
              <p:cNvPr id="10" name="矩形 9"/>
              <p:cNvSpPr/>
              <p:nvPr/>
            </p:nvSpPr>
            <p:spPr>
              <a:xfrm>
                <a:off x="12295007" y="540000"/>
                <a:ext cx="720000" cy="360000"/>
              </a:xfrm>
              <a:prstGeom prst="rect">
                <a:avLst/>
              </a:prstGeom>
            </p:spPr>
            <p:txBody>
              <a:bodyPr wrap="none" anchor="ctr" anchorCtr="0">
                <a:noAutofit/>
              </a:bodyPr>
              <a:lstStyle/>
              <a:p>
                <a:pPr algn="ctr"/>
                <a:r>
                  <a:rPr lang="zh-CN" altLang="en-US" dirty="0">
                    <a:solidFill>
                      <a:schemeClr val="bg1"/>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rPr>
                  <a:t>正文色</a:t>
                </a:r>
                <a:endParaRPr lang="zh-CN" altLang="en-US" dirty="0">
                  <a:solidFill>
                    <a:schemeClr val="bg1"/>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endParaRPr>
              </a:p>
            </p:txBody>
          </p:sp>
        </p:grpSp>
        <p:grpSp>
          <p:nvGrpSpPr>
            <p:cNvPr id="6" name="组合 5"/>
            <p:cNvGrpSpPr/>
            <p:nvPr/>
          </p:nvGrpSpPr>
          <p:grpSpPr>
            <a:xfrm>
              <a:off x="12453076" y="1154400"/>
              <a:ext cx="720000" cy="900000"/>
              <a:chOff x="12295007" y="0"/>
              <a:chExt cx="720000" cy="900000"/>
            </a:xfrm>
          </p:grpSpPr>
          <p:sp>
            <p:nvSpPr>
              <p:cNvPr id="7" name="矩形 6"/>
              <p:cNvSpPr/>
              <p:nvPr/>
            </p:nvSpPr>
            <p:spPr>
              <a:xfrm>
                <a:off x="12295007" y="0"/>
                <a:ext cx="720000" cy="540000"/>
              </a:xfrm>
              <a:prstGeom prst="rect">
                <a:avLst/>
              </a:prstGeom>
              <a:solidFill>
                <a:srgbClr val="412F6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12295007" y="540000"/>
                <a:ext cx="720000" cy="360000"/>
              </a:xfrm>
              <a:prstGeom prst="rect">
                <a:avLst/>
              </a:prstGeom>
            </p:spPr>
            <p:txBody>
              <a:bodyPr wrap="none" anchor="ctr" anchorCtr="0">
                <a:noAutofit/>
              </a:bodyPr>
              <a:lstStyle/>
              <a:p>
                <a:pPr algn="ctr"/>
                <a:r>
                  <a:rPr lang="zh-CN" altLang="en-US" dirty="0">
                    <a:solidFill>
                      <a:schemeClr val="bg1"/>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rPr>
                  <a:t>搭配色</a:t>
                </a:r>
                <a:endParaRPr lang="zh-CN" altLang="en-US" dirty="0">
                  <a:solidFill>
                    <a:schemeClr val="bg1"/>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endParaRPr>
              </a:p>
            </p:txBody>
          </p:sp>
        </p:grpSp>
      </p:gr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 id="2147483671" r:id="rId17"/>
    <p:sldLayoutId id="2147483672"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40.jpeg"/><Relationship Id="rId1" Type="http://schemas.openxmlformats.org/officeDocument/2006/relationships/image" Target="../media/image3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2.jpeg"/><Relationship Id="rId1" Type="http://schemas.openxmlformats.org/officeDocument/2006/relationships/image" Target="../media/image4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42.jpeg"/><Relationship Id="rId1" Type="http://schemas.openxmlformats.org/officeDocument/2006/relationships/image" Target="../media/image4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2" name="文本框 1"/>
          <p:cNvSpPr txBox="1"/>
          <p:nvPr/>
        </p:nvSpPr>
        <p:spPr>
          <a:xfrm>
            <a:off x="77470" y="0"/>
            <a:ext cx="12114530" cy="4399915"/>
          </a:xfrm>
          <a:prstGeom prst="rect">
            <a:avLst/>
          </a:prstGeom>
          <a:noFill/>
        </p:spPr>
        <p:txBody>
          <a:bodyPr wrap="square" rtlCol="0">
            <a:spAutoFit/>
          </a:bodyPr>
          <a:p>
            <a:r>
              <a:rPr lang="en-US" altLang="zh-CN" sz="2000">
                <a:solidFill>
                  <a:schemeClr val="tx1"/>
                </a:solidFill>
                <a:latin typeface="Times New Roman" panose="02020603050405020304" charset="0"/>
                <a:cs typeface="Times New Roman" panose="02020603050405020304" charset="0"/>
              </a:rPr>
              <a:t>    In his 2024 book Math for English Majors, Orlin builds on Galileo’s idea of math as a universal language, but he takes it further. He suggests we treat math not as a “foreign” language, but as an everyday tool to interpret the world.</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    Orlin suggests considering numbers as nouns and explains that some mathematical features correspond to verbs and even grammar. What in math corresponds to verbs? Verbs typically signify action. Could operations, such as addition, subtraction, multiplication and so on, stand in for verbs? Stretch your imagination. And operations are not just a set of instructions, he suggests, but also a grammatical structure for math. Consider the plus sign in “2+3”. More than just a symbol, it can function as a conjunction </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the “and” in “2 and 3”</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 or a preposition </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the “with” in “2 with 3”</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    Negative numbers can be likened to a linguistic </a:t>
            </a:r>
            <a:r>
              <a:rPr lang="zh-CN" altLang="en-US" sz="2000">
                <a:solidFill>
                  <a:schemeClr val="tx1"/>
                </a:solidFill>
                <a:latin typeface="Times New Roman" panose="02020603050405020304" charset="0"/>
                <a:cs typeface="Times New Roman" panose="02020603050405020304" charset="0"/>
              </a:rPr>
              <a:t>（语言的）</a:t>
            </a:r>
            <a:r>
              <a:rPr lang="en-US" altLang="zh-CN" sz="2000">
                <a:solidFill>
                  <a:schemeClr val="tx1"/>
                </a:solidFill>
                <a:latin typeface="Times New Roman" panose="02020603050405020304" charset="0"/>
                <a:cs typeface="Times New Roman" panose="02020603050405020304" charset="0"/>
              </a:rPr>
              <a:t> trick, Orlin argues. Consider phrases like “300 feet below sea level” from a mathematical perspective. The altitude could be represented as “-300 feet”. The minus symbol could be mapped to prepositions, such as “below”, “before”, “backward” and “down”. Similarly, the plus symbol could be mapped to their opposites—“above”, “after”, “forward” and “up”. To make negative numbers more accessible, Orlin suggests that educators connect them to concrete concepts like debt. That’s a term often associated with negative dollars.</a:t>
            </a:r>
            <a:endParaRPr lang="en-US" altLang="zh-CN" sz="200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77470" y="-121920"/>
            <a:ext cx="488315" cy="521970"/>
          </a:xfrm>
          <a:prstGeom prst="rect">
            <a:avLst/>
          </a:prstGeom>
          <a:noFill/>
        </p:spPr>
        <p:txBody>
          <a:bodyPr wrap="square" rtlCol="0">
            <a:spAutoFit/>
          </a:bodyPr>
          <a:p>
            <a:r>
              <a:rPr lang="en-US" altLang="zh-CN" sz="2800" b="1">
                <a:solidFill>
                  <a:srgbClr val="00B0F0"/>
                </a:solidFill>
                <a:latin typeface="Comic Sans MS" panose="030F0702030302020204" charset="0"/>
                <a:cs typeface="Comic Sans MS" panose="030F0702030302020204" charset="0"/>
              </a:rPr>
              <a:t>3</a:t>
            </a:r>
            <a:endParaRPr lang="en-US" altLang="zh-CN" sz="2800" b="1">
              <a:solidFill>
                <a:srgbClr val="00B0F0"/>
              </a:solidFill>
              <a:latin typeface="Comic Sans MS" panose="030F0702030302020204" charset="0"/>
              <a:cs typeface="Comic Sans MS" panose="030F0702030302020204" charset="0"/>
            </a:endParaRPr>
          </a:p>
        </p:txBody>
      </p:sp>
      <p:sp>
        <p:nvSpPr>
          <p:cNvPr id="6" name="文本框 5"/>
          <p:cNvSpPr txBox="1"/>
          <p:nvPr/>
        </p:nvSpPr>
        <p:spPr>
          <a:xfrm>
            <a:off x="77470" y="478790"/>
            <a:ext cx="488315" cy="521970"/>
          </a:xfrm>
          <a:prstGeom prst="rect">
            <a:avLst/>
          </a:prstGeom>
          <a:noFill/>
        </p:spPr>
        <p:txBody>
          <a:bodyPr wrap="square" rtlCol="0">
            <a:spAutoFit/>
          </a:bodyPr>
          <a:p>
            <a:r>
              <a:rPr lang="en-US" altLang="zh-CN" sz="2800" b="1">
                <a:solidFill>
                  <a:srgbClr val="00B0F0"/>
                </a:solidFill>
                <a:latin typeface="Comic Sans MS" panose="030F0702030302020204" charset="0"/>
                <a:cs typeface="Comic Sans MS" panose="030F0702030302020204" charset="0"/>
              </a:rPr>
              <a:t>4</a:t>
            </a:r>
            <a:endParaRPr lang="en-US" altLang="zh-CN" sz="2800" b="1">
              <a:solidFill>
                <a:srgbClr val="00B0F0"/>
              </a:solidFill>
              <a:latin typeface="Comic Sans MS" panose="030F0702030302020204" charset="0"/>
              <a:cs typeface="Comic Sans MS" panose="030F0702030302020204" charset="0"/>
            </a:endParaRPr>
          </a:p>
        </p:txBody>
      </p:sp>
      <p:sp>
        <p:nvSpPr>
          <p:cNvPr id="7" name="文本框 6"/>
          <p:cNvSpPr txBox="1"/>
          <p:nvPr/>
        </p:nvSpPr>
        <p:spPr>
          <a:xfrm>
            <a:off x="77470" y="2364105"/>
            <a:ext cx="488315" cy="521970"/>
          </a:xfrm>
          <a:prstGeom prst="rect">
            <a:avLst/>
          </a:prstGeom>
          <a:noFill/>
        </p:spPr>
        <p:txBody>
          <a:bodyPr wrap="square" rtlCol="0">
            <a:spAutoFit/>
          </a:bodyPr>
          <a:p>
            <a:r>
              <a:rPr lang="en-US" altLang="zh-CN" sz="2800" b="1">
                <a:solidFill>
                  <a:srgbClr val="00B0F0"/>
                </a:solidFill>
                <a:latin typeface="Comic Sans MS" panose="030F0702030302020204" charset="0"/>
                <a:cs typeface="Comic Sans MS" panose="030F0702030302020204" charset="0"/>
              </a:rPr>
              <a:t>5</a:t>
            </a:r>
            <a:endParaRPr lang="en-US" altLang="zh-CN" sz="2800" b="1">
              <a:solidFill>
                <a:srgbClr val="00B0F0"/>
              </a:solidFill>
              <a:latin typeface="Comic Sans MS" panose="030F0702030302020204" charset="0"/>
              <a:cs typeface="Comic Sans MS" panose="030F0702030302020204" charset="0"/>
            </a:endParaRPr>
          </a:p>
        </p:txBody>
      </p:sp>
      <p:sp>
        <p:nvSpPr>
          <p:cNvPr id="3" name="文本框 2"/>
          <p:cNvSpPr txBox="1"/>
          <p:nvPr/>
        </p:nvSpPr>
        <p:spPr>
          <a:xfrm>
            <a:off x="77470" y="4328160"/>
            <a:ext cx="11552555" cy="2553335"/>
          </a:xfrm>
          <a:prstGeom prst="rect">
            <a:avLst/>
          </a:prstGeom>
          <a:noFill/>
        </p:spPr>
        <p:txBody>
          <a:bodyPr wrap="square" rtlCol="0">
            <a:spAutoFit/>
          </a:bodyPr>
          <a:p>
            <a:r>
              <a:rPr lang="en-US" altLang="zh-CN" sz="2000">
                <a:latin typeface="Times New Roman" panose="02020603050405020304" charset="0"/>
                <a:cs typeface="Times New Roman" panose="02020603050405020304" charset="0"/>
              </a:rPr>
              <a:t>26. How does Ben Orlin make mathematics more accessible to learners?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A. By presenting it as a foreign language.</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B. By using language-related comparisons.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C. By simplifying formulas and calculations.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D. By treating it as a universal numbering system.</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27. What does Ben Orlin’s approach show?</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A. Knowledge is power.	B. Practice makes perfect.</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C. A different angle makes all the difference.	D. Where there’s a will, there’s a way.</a:t>
            </a:r>
            <a:endParaRPr lang="en-US" altLang="zh-CN" sz="2000">
              <a:latin typeface="Times New Roman" panose="02020603050405020304" charset="0"/>
              <a:cs typeface="Times New Roman" panose="02020603050405020304" charset="0"/>
            </a:endParaRPr>
          </a:p>
        </p:txBody>
      </p:sp>
      <p:sp>
        <p:nvSpPr>
          <p:cNvPr id="15" name="文本框 14"/>
          <p:cNvSpPr txBox="1"/>
          <p:nvPr/>
        </p:nvSpPr>
        <p:spPr>
          <a:xfrm>
            <a:off x="77470" y="6421120"/>
            <a:ext cx="487680" cy="460375"/>
          </a:xfrm>
          <a:prstGeom prst="rect">
            <a:avLst/>
          </a:prstGeom>
          <a:noFill/>
        </p:spPr>
        <p:txBody>
          <a:bodyPr wrap="none" rtlCol="0" anchor="t">
            <a:spAutoFit/>
          </a:bodyPr>
          <a:p>
            <a:r>
              <a:rPr lang="zh-CN" altLang="en-US" sz="2400">
                <a:solidFill>
                  <a:srgbClr val="FF0000"/>
                </a:solidFill>
                <a:latin typeface="宋体" panose="02010600030101010101" pitchFamily="2" charset="-122"/>
                <a:ea typeface="宋体" panose="02010600030101010101" pitchFamily="2" charset="-122"/>
              </a:rPr>
              <a:t>✔</a:t>
            </a:r>
            <a:endParaRPr lang="zh-CN" altLang="en-US" sz="2400">
              <a:solidFill>
                <a:srgbClr val="FF0000"/>
              </a:solidFill>
              <a:latin typeface="宋体" panose="02010600030101010101" pitchFamily="2" charset="-122"/>
              <a:ea typeface="宋体" panose="02010600030101010101" pitchFamily="2" charset="-122"/>
            </a:endParaRPr>
          </a:p>
        </p:txBody>
      </p:sp>
      <p:sp>
        <p:nvSpPr>
          <p:cNvPr id="4" name="文本框 3"/>
          <p:cNvSpPr txBox="1"/>
          <p:nvPr/>
        </p:nvSpPr>
        <p:spPr>
          <a:xfrm>
            <a:off x="0" y="4850130"/>
            <a:ext cx="487680" cy="460375"/>
          </a:xfrm>
          <a:prstGeom prst="rect">
            <a:avLst/>
          </a:prstGeom>
          <a:noFill/>
        </p:spPr>
        <p:txBody>
          <a:bodyPr wrap="none" rtlCol="0" anchor="t">
            <a:spAutoFit/>
          </a:bodyPr>
          <a:p>
            <a:r>
              <a:rPr lang="zh-CN" altLang="en-US" sz="2400">
                <a:solidFill>
                  <a:srgbClr val="FF0000"/>
                </a:solidFill>
                <a:latin typeface="宋体" panose="02010600030101010101" pitchFamily="2" charset="-122"/>
                <a:ea typeface="宋体" panose="02010600030101010101" pitchFamily="2" charset="-122"/>
              </a:rPr>
              <a:t>✔</a:t>
            </a:r>
            <a:endParaRPr lang="zh-CN" altLang="en-US" sz="2400">
              <a:solidFill>
                <a:srgbClr val="FF0000"/>
              </a:solidFill>
              <a:latin typeface="宋体" panose="02010600030101010101" pitchFamily="2" charset="-122"/>
              <a:ea typeface="宋体" panose="02010600030101010101" pitchFamily="2" charset="-122"/>
            </a:endParaRPr>
          </a:p>
        </p:txBody>
      </p:sp>
      <p:sp>
        <p:nvSpPr>
          <p:cNvPr id="10" name="矩形 9"/>
          <p:cNvSpPr/>
          <p:nvPr/>
        </p:nvSpPr>
        <p:spPr bwMode="auto">
          <a:xfrm>
            <a:off x="423545" y="694690"/>
            <a:ext cx="11341735" cy="317500"/>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1" name="矩形 10"/>
          <p:cNvSpPr/>
          <p:nvPr/>
        </p:nvSpPr>
        <p:spPr bwMode="auto">
          <a:xfrm>
            <a:off x="77470" y="1000760"/>
            <a:ext cx="2097405" cy="240665"/>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22" name="矩形 21"/>
          <p:cNvSpPr/>
          <p:nvPr/>
        </p:nvSpPr>
        <p:spPr bwMode="auto">
          <a:xfrm>
            <a:off x="4819650" y="49530"/>
            <a:ext cx="7177405" cy="350520"/>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9" name="矩形 8"/>
          <p:cNvSpPr/>
          <p:nvPr/>
        </p:nvSpPr>
        <p:spPr bwMode="auto">
          <a:xfrm>
            <a:off x="77470" y="400050"/>
            <a:ext cx="11919585" cy="294640"/>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22" grpId="0" bldLvl="0" animBg="1"/>
      <p:bldP spid="9" grpId="0" bldLvl="0" animBg="1"/>
      <p:bldP spid="4" grpId="0"/>
      <p:bldP spid="4" grpId="1"/>
      <p:bldP spid="15" grpId="0"/>
      <p:bldP spid="15"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19" name="矩形: 圆角 18"/>
          <p:cNvSpPr/>
          <p:nvPr/>
        </p:nvSpPr>
        <p:spPr>
          <a:xfrm>
            <a:off x="0" y="76835"/>
            <a:ext cx="3330575" cy="313690"/>
          </a:xfrm>
          <a:prstGeom prst="roundRect">
            <a:avLst>
              <a:gd name="adj" fmla="val 5000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rPr>
              <a:t>Words and Phrases</a:t>
            </a:r>
            <a:endParaRPr kumimoji="0" lang="en-US"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785860" y="739140"/>
            <a:ext cx="3402330" cy="4154170"/>
          </a:xfrm>
          <a:prstGeom prst="rect">
            <a:avLst/>
          </a:prstGeom>
          <a:noFill/>
        </p:spPr>
        <p:txBody>
          <a:bodyPr wrap="square" rtlCol="0">
            <a:spAutoFit/>
          </a:bodyPr>
          <a:p>
            <a:r>
              <a:rPr lang="zh-CN" altLang="en-US" sz="2400" b="1">
                <a:solidFill>
                  <a:srgbClr val="FF0000"/>
                </a:solidFill>
                <a:latin typeface="Times New Roman" panose="02020603050405020304" charset="0"/>
                <a:cs typeface="Times New Roman" panose="02020603050405020304" charset="0"/>
              </a:rPr>
              <a:t>名词</a:t>
            </a:r>
            <a:endParaRPr lang="zh-CN" altLang="en-US" sz="2400" b="1">
              <a:solidFill>
                <a:srgbClr val="FF0000"/>
              </a:solidFill>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anxiety </a:t>
            </a:r>
            <a:r>
              <a:rPr lang="zh-CN" altLang="en-US" sz="2400">
                <a:latin typeface="Times New Roman" panose="02020603050405020304" charset="0"/>
                <a:cs typeface="Times New Roman" panose="02020603050405020304" charset="0"/>
              </a:rPr>
              <a:t>焦虑；不安</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perspective </a:t>
            </a:r>
            <a:r>
              <a:rPr lang="zh-CN" altLang="en-US" sz="2400">
                <a:latin typeface="Times New Roman" panose="02020603050405020304" charset="0"/>
                <a:cs typeface="Times New Roman" panose="02020603050405020304" charset="0"/>
              </a:rPr>
              <a:t>观点；视角</a:t>
            </a:r>
            <a:r>
              <a:rPr lang="en-US" altLang="zh-CN" sz="2400">
                <a:latin typeface="Times New Roman" panose="02020603050405020304" charset="0"/>
                <a:cs typeface="Times New Roman" panose="02020603050405020304" charset="0"/>
              </a:rPr>
              <a:t>operation </a:t>
            </a:r>
            <a:r>
              <a:rPr lang="zh-CN" altLang="en-US" sz="2400">
                <a:latin typeface="Times New Roman" panose="02020603050405020304" charset="0"/>
                <a:cs typeface="Times New Roman" panose="02020603050405020304" charset="0"/>
              </a:rPr>
              <a:t>运算；操作</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addition </a:t>
            </a:r>
            <a:r>
              <a:rPr lang="zh-CN" altLang="en-US" sz="2400">
                <a:latin typeface="Times New Roman" panose="02020603050405020304" charset="0"/>
                <a:cs typeface="Times New Roman" panose="02020603050405020304" charset="0"/>
              </a:rPr>
              <a:t>加法；增加</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subtraction </a:t>
            </a:r>
            <a:r>
              <a:rPr lang="zh-CN" altLang="en-US" sz="2400">
                <a:latin typeface="Times New Roman" panose="02020603050405020304" charset="0"/>
                <a:cs typeface="Times New Roman" panose="02020603050405020304" charset="0"/>
              </a:rPr>
              <a:t>减法</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multiplication </a:t>
            </a:r>
            <a:r>
              <a:rPr lang="zh-CN" altLang="en-US" sz="2400">
                <a:latin typeface="Times New Roman" panose="02020603050405020304" charset="0"/>
                <a:cs typeface="Times New Roman" panose="02020603050405020304" charset="0"/>
              </a:rPr>
              <a:t>乘法</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concrete </a:t>
            </a:r>
            <a:r>
              <a:rPr lang="zh-CN" altLang="en-US" sz="2400">
                <a:latin typeface="Times New Roman" panose="02020603050405020304" charset="0"/>
                <a:cs typeface="Times New Roman" panose="02020603050405020304" charset="0"/>
              </a:rPr>
              <a:t>混凝土</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intellectual </a:t>
            </a:r>
            <a:r>
              <a:rPr lang="zh-CN" altLang="en-US" sz="2400">
                <a:latin typeface="Times New Roman" panose="02020603050405020304" charset="0"/>
                <a:cs typeface="Times New Roman" panose="02020603050405020304" charset="0"/>
              </a:rPr>
              <a:t>知识分子</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trick  </a:t>
            </a:r>
            <a:r>
              <a:rPr lang="zh-CN" altLang="en-US" sz="2400">
                <a:latin typeface="Times New Roman" panose="02020603050405020304" charset="0"/>
                <a:cs typeface="Times New Roman" panose="02020603050405020304" charset="0"/>
              </a:rPr>
              <a:t>技巧</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formula    </a:t>
            </a:r>
            <a:r>
              <a:rPr lang="zh-CN" altLang="en-US" sz="2400">
                <a:latin typeface="Times New Roman" panose="02020603050405020304" charset="0"/>
                <a:cs typeface="Times New Roman" panose="02020603050405020304" charset="0"/>
              </a:rPr>
              <a:t>公式</a:t>
            </a:r>
            <a:endParaRPr lang="zh-CN" altLang="en-US" sz="2400">
              <a:latin typeface="Times New Roman" panose="02020603050405020304" charset="0"/>
              <a:cs typeface="Times New Roman" panose="02020603050405020304" charset="0"/>
            </a:endParaRPr>
          </a:p>
        </p:txBody>
      </p:sp>
      <p:sp>
        <p:nvSpPr>
          <p:cNvPr id="4" name="文本框 3"/>
          <p:cNvSpPr txBox="1"/>
          <p:nvPr/>
        </p:nvSpPr>
        <p:spPr>
          <a:xfrm>
            <a:off x="0" y="739140"/>
            <a:ext cx="4948555" cy="4523105"/>
          </a:xfrm>
          <a:prstGeom prst="rect">
            <a:avLst/>
          </a:prstGeom>
          <a:noFill/>
        </p:spPr>
        <p:txBody>
          <a:bodyPr wrap="square" rtlCol="0">
            <a:spAutoFit/>
          </a:bodyPr>
          <a:p>
            <a:r>
              <a:rPr lang="zh-CN" altLang="en-US" sz="2400" b="1">
                <a:solidFill>
                  <a:srgbClr val="FF0000"/>
                </a:solidFill>
                <a:latin typeface="Times New Roman" panose="02020603050405020304" charset="0"/>
                <a:cs typeface="Times New Roman" panose="02020603050405020304" charset="0"/>
              </a:rPr>
              <a:t>动词</a:t>
            </a:r>
            <a:r>
              <a:rPr lang="en-US" altLang="zh-CN" sz="2400" b="1">
                <a:solidFill>
                  <a:srgbClr val="FF0000"/>
                </a:solidFill>
                <a:latin typeface="Times New Roman" panose="02020603050405020304" charset="0"/>
                <a:cs typeface="Times New Roman" panose="02020603050405020304" charset="0"/>
              </a:rPr>
              <a:t>(</a:t>
            </a:r>
            <a:r>
              <a:rPr lang="zh-CN" altLang="en-US" sz="2400" b="1">
                <a:solidFill>
                  <a:srgbClr val="FF0000"/>
                </a:solidFill>
                <a:latin typeface="Times New Roman" panose="02020603050405020304" charset="0"/>
                <a:cs typeface="Times New Roman" panose="02020603050405020304" charset="0"/>
              </a:rPr>
              <a:t>短语</a:t>
            </a:r>
            <a:r>
              <a:rPr lang="en-US" altLang="zh-CN" sz="2400" b="1">
                <a:solidFill>
                  <a:srgbClr val="FF0000"/>
                </a:solidFill>
                <a:latin typeface="Times New Roman" panose="02020603050405020304" charset="0"/>
                <a:cs typeface="Times New Roman" panose="02020603050405020304" charset="0"/>
              </a:rPr>
              <a:t>)</a:t>
            </a:r>
            <a:endParaRPr lang="zh-CN" altLang="en-US" sz="2400" b="1">
              <a:solidFill>
                <a:srgbClr val="FF0000"/>
              </a:solidFill>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trigger </a:t>
            </a:r>
            <a:r>
              <a:rPr lang="zh-CN" altLang="en-US" sz="2400">
                <a:latin typeface="Times New Roman" panose="02020603050405020304" charset="0"/>
                <a:cs typeface="Times New Roman" panose="02020603050405020304" charset="0"/>
              </a:rPr>
              <a:t>引发，触发</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signify </a:t>
            </a:r>
            <a:r>
              <a:rPr lang="zh-CN" altLang="en-US" sz="2400">
                <a:latin typeface="Times New Roman" panose="02020603050405020304" charset="0"/>
                <a:cs typeface="Times New Roman" panose="02020603050405020304" charset="0"/>
              </a:rPr>
              <a:t>表示；意味着</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interpret </a:t>
            </a:r>
            <a:r>
              <a:rPr lang="zh-CN" altLang="en-US" sz="2400">
                <a:latin typeface="Times New Roman" panose="02020603050405020304" charset="0"/>
                <a:cs typeface="Times New Roman" panose="02020603050405020304" charset="0"/>
              </a:rPr>
              <a:t>理解；解释；口译</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exceed </a:t>
            </a:r>
            <a:r>
              <a:rPr lang="zh-CN" altLang="en-US" sz="2400">
                <a:latin typeface="Times New Roman" panose="02020603050405020304" charset="0"/>
                <a:cs typeface="Times New Roman" panose="02020603050405020304" charset="0"/>
              </a:rPr>
              <a:t>超过</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eliminate </a:t>
            </a:r>
            <a:r>
              <a:rPr lang="zh-CN" altLang="en-US" sz="2400">
                <a:latin typeface="Times New Roman" panose="02020603050405020304" charset="0"/>
                <a:cs typeface="Times New Roman" panose="02020603050405020304" charset="0"/>
              </a:rPr>
              <a:t>消除</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correspond to </a:t>
            </a:r>
            <a:r>
              <a:rPr lang="zh-CN" altLang="en-US" sz="2400">
                <a:latin typeface="Times New Roman" panose="02020603050405020304" charset="0"/>
                <a:cs typeface="Times New Roman" panose="02020603050405020304" charset="0"/>
              </a:rPr>
              <a:t>相当于</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be likened to </a:t>
            </a:r>
            <a:r>
              <a:rPr lang="zh-CN" altLang="en-US" sz="2400">
                <a:latin typeface="Times New Roman" panose="02020603050405020304" charset="0"/>
                <a:cs typeface="Times New Roman" panose="02020603050405020304" charset="0"/>
              </a:rPr>
              <a:t>被比作</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stand in for </a:t>
            </a:r>
            <a:r>
              <a:rPr lang="zh-CN" altLang="en-US" sz="2400">
                <a:latin typeface="Times New Roman" panose="02020603050405020304" charset="0"/>
                <a:cs typeface="Times New Roman" panose="02020603050405020304" charset="0"/>
              </a:rPr>
              <a:t>代表</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through the lens of </a:t>
            </a:r>
            <a:r>
              <a:rPr lang="zh-CN" altLang="en-US" sz="2400">
                <a:latin typeface="Times New Roman" panose="02020603050405020304" charset="0"/>
                <a:cs typeface="Times New Roman" panose="02020603050405020304" charset="0"/>
              </a:rPr>
              <a:t>从某视角来看</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take sth. further   </a:t>
            </a:r>
            <a:r>
              <a:rPr lang="zh-CN" altLang="en-US" sz="2400">
                <a:latin typeface="Times New Roman" panose="02020603050405020304" charset="0"/>
                <a:cs typeface="Times New Roman" panose="02020603050405020304" charset="0"/>
              </a:rPr>
              <a:t>进一步发展某物</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be mapped to   </a:t>
            </a:r>
            <a:r>
              <a:rPr lang="zh-CN" altLang="en-US" sz="2400">
                <a:latin typeface="Times New Roman" panose="02020603050405020304" charset="0"/>
                <a:cs typeface="Times New Roman" panose="02020603050405020304" charset="0"/>
              </a:rPr>
              <a:t>被关联到</a:t>
            </a:r>
            <a:endParaRPr lang="zh-CN" altLang="en-US" sz="2400">
              <a:latin typeface="Times New Roman" panose="02020603050405020304" charset="0"/>
              <a:cs typeface="Times New Roman" panose="02020603050405020304" charset="0"/>
            </a:endParaRPr>
          </a:p>
        </p:txBody>
      </p:sp>
      <p:sp>
        <p:nvSpPr>
          <p:cNvPr id="5" name="文本框 4"/>
          <p:cNvSpPr txBox="1"/>
          <p:nvPr/>
        </p:nvSpPr>
        <p:spPr>
          <a:xfrm>
            <a:off x="4403090" y="739140"/>
            <a:ext cx="6091555" cy="4523105"/>
          </a:xfrm>
          <a:prstGeom prst="rect">
            <a:avLst/>
          </a:prstGeom>
          <a:noFill/>
        </p:spPr>
        <p:txBody>
          <a:bodyPr wrap="square" rtlCol="0">
            <a:spAutoFit/>
          </a:bodyPr>
          <a:p>
            <a:pPr algn="l"/>
            <a:r>
              <a:rPr lang="zh-CN" altLang="en-US" sz="2400" b="1">
                <a:solidFill>
                  <a:srgbClr val="FF0000"/>
                </a:solidFill>
                <a:latin typeface="Times New Roman" panose="02020603050405020304" charset="0"/>
                <a:cs typeface="Times New Roman" panose="02020603050405020304" charset="0"/>
              </a:rPr>
              <a:t>形容词</a:t>
            </a:r>
            <a:endParaRPr lang="zh-CN" altLang="en-US" sz="2400" b="1">
              <a:solidFill>
                <a:srgbClr val="FF0000"/>
              </a:solidFill>
              <a:latin typeface="Times New Roman" panose="02020603050405020304" charset="0"/>
              <a:cs typeface="Times New Roman" panose="02020603050405020304" charset="0"/>
            </a:endParaRPr>
          </a:p>
          <a:p>
            <a:pPr algn="l"/>
            <a:r>
              <a:rPr lang="en-US" altLang="zh-CN" sz="2400">
                <a:latin typeface="Times New Roman" panose="02020603050405020304" charset="0"/>
                <a:cs typeface="Times New Roman" panose="02020603050405020304" charset="0"/>
              </a:rPr>
              <a:t>concrete </a:t>
            </a:r>
            <a:r>
              <a:rPr lang="zh-CN" altLang="en-US" sz="2400">
                <a:latin typeface="Times New Roman" panose="02020603050405020304" charset="0"/>
                <a:cs typeface="Times New Roman" panose="02020603050405020304" charset="0"/>
              </a:rPr>
              <a:t>具体的</a:t>
            </a:r>
            <a:endParaRPr lang="zh-CN" altLang="en-US" sz="2400">
              <a:latin typeface="Times New Roman" panose="02020603050405020304" charset="0"/>
              <a:cs typeface="Times New Roman" panose="02020603050405020304" charset="0"/>
            </a:endParaRPr>
          </a:p>
          <a:p>
            <a:pPr algn="l"/>
            <a:r>
              <a:rPr lang="en-US" altLang="zh-CN" sz="2400">
                <a:latin typeface="Times New Roman" panose="02020603050405020304" charset="0"/>
                <a:cs typeface="Times New Roman" panose="02020603050405020304" charset="0"/>
              </a:rPr>
              <a:t>accessible </a:t>
            </a:r>
            <a:r>
              <a:rPr lang="zh-CN" altLang="en-US" sz="2400">
                <a:latin typeface="Times New Roman" panose="02020603050405020304" charset="0"/>
                <a:cs typeface="Times New Roman" panose="02020603050405020304" charset="0"/>
              </a:rPr>
              <a:t>可理解的；可接近的</a:t>
            </a:r>
            <a:endParaRPr lang="zh-CN" altLang="en-US" sz="2400">
              <a:latin typeface="Times New Roman" panose="02020603050405020304" charset="0"/>
              <a:cs typeface="Times New Roman" panose="02020603050405020304" charset="0"/>
            </a:endParaRPr>
          </a:p>
          <a:p>
            <a:pPr algn="l"/>
            <a:r>
              <a:rPr lang="en-US" altLang="zh-CN" sz="2400">
                <a:latin typeface="Times New Roman" panose="02020603050405020304" charset="0"/>
                <a:cs typeface="Times New Roman" panose="02020603050405020304" charset="0"/>
              </a:rPr>
              <a:t>linguistic </a:t>
            </a:r>
            <a:r>
              <a:rPr lang="zh-CN" altLang="en-US" sz="2400">
                <a:latin typeface="Times New Roman" panose="02020603050405020304" charset="0"/>
                <a:cs typeface="Times New Roman" panose="02020603050405020304" charset="0"/>
              </a:rPr>
              <a:t>语言（学）的</a:t>
            </a:r>
            <a:endParaRPr lang="zh-CN" altLang="en-US" sz="2400">
              <a:latin typeface="Times New Roman" panose="02020603050405020304" charset="0"/>
              <a:cs typeface="Times New Roman" panose="02020603050405020304" charset="0"/>
            </a:endParaRPr>
          </a:p>
          <a:p>
            <a:pPr algn="l"/>
            <a:r>
              <a:rPr lang="en-US" altLang="zh-CN" sz="2400">
                <a:latin typeface="Times New Roman" panose="02020603050405020304" charset="0"/>
                <a:cs typeface="Times New Roman" panose="02020603050405020304" charset="0"/>
              </a:rPr>
              <a:t>theoretical </a:t>
            </a:r>
            <a:r>
              <a:rPr lang="zh-CN" altLang="en-US" sz="2400">
                <a:latin typeface="Times New Roman" panose="02020603050405020304" charset="0"/>
                <a:cs typeface="Times New Roman" panose="02020603050405020304" charset="0"/>
              </a:rPr>
              <a:t>理论化的</a:t>
            </a:r>
            <a:endParaRPr lang="zh-CN" altLang="en-US" sz="2400">
              <a:latin typeface="Times New Roman" panose="02020603050405020304" charset="0"/>
              <a:cs typeface="Times New Roman" panose="02020603050405020304" charset="0"/>
            </a:endParaRPr>
          </a:p>
          <a:p>
            <a:pPr algn="l"/>
            <a:r>
              <a:rPr lang="en-US" altLang="zh-CN" sz="2400">
                <a:latin typeface="Times New Roman" panose="02020603050405020304" charset="0"/>
                <a:cs typeface="Times New Roman" panose="02020603050405020304" charset="0"/>
              </a:rPr>
              <a:t>loyal </a:t>
            </a:r>
            <a:r>
              <a:rPr lang="zh-CN" altLang="en-US" sz="2400">
                <a:latin typeface="Times New Roman" panose="02020603050405020304" charset="0"/>
                <a:cs typeface="Times New Roman" panose="02020603050405020304" charset="0"/>
              </a:rPr>
              <a:t>忠诚的</a:t>
            </a:r>
            <a:endParaRPr lang="zh-CN" altLang="en-US" sz="2400">
              <a:latin typeface="Times New Roman" panose="02020603050405020304" charset="0"/>
              <a:cs typeface="Times New Roman" panose="02020603050405020304" charset="0"/>
            </a:endParaRPr>
          </a:p>
          <a:p>
            <a:pPr algn="l"/>
            <a:r>
              <a:rPr lang="en-US" altLang="zh-CN" sz="2400">
                <a:latin typeface="Times New Roman" panose="02020603050405020304" charset="0"/>
                <a:cs typeface="Times New Roman" panose="02020603050405020304" charset="0"/>
              </a:rPr>
              <a:t>patriotic </a:t>
            </a:r>
            <a:r>
              <a:rPr lang="zh-CN" altLang="en-US" sz="2400">
                <a:latin typeface="Times New Roman" panose="02020603050405020304" charset="0"/>
                <a:cs typeface="Times New Roman" panose="02020603050405020304" charset="0"/>
              </a:rPr>
              <a:t>爱国的</a:t>
            </a:r>
            <a:endParaRPr lang="zh-CN" altLang="en-US" sz="2400">
              <a:latin typeface="Times New Roman" panose="02020603050405020304" charset="0"/>
              <a:cs typeface="Times New Roman" panose="02020603050405020304" charset="0"/>
            </a:endParaRPr>
          </a:p>
          <a:p>
            <a:pPr algn="l"/>
            <a:r>
              <a:rPr lang="en-US" altLang="zh-CN" sz="2400">
                <a:latin typeface="Times New Roman" panose="02020603050405020304" charset="0"/>
                <a:cs typeface="Times New Roman" panose="02020603050405020304" charset="0"/>
              </a:rPr>
              <a:t>ambitious </a:t>
            </a:r>
            <a:r>
              <a:rPr lang="zh-CN" altLang="en-US" sz="2400">
                <a:latin typeface="Times New Roman" panose="02020603050405020304" charset="0"/>
                <a:cs typeface="Times New Roman" panose="02020603050405020304" charset="0"/>
              </a:rPr>
              <a:t>有雄心的；有野心的</a:t>
            </a:r>
            <a:endParaRPr lang="zh-CN" altLang="en-US" sz="2400">
              <a:latin typeface="Times New Roman" panose="02020603050405020304" charset="0"/>
              <a:cs typeface="Times New Roman" panose="02020603050405020304" charset="0"/>
            </a:endParaRPr>
          </a:p>
          <a:p>
            <a:pPr algn="l"/>
            <a:r>
              <a:rPr lang="en-US" altLang="zh-CN" sz="2400">
                <a:latin typeface="Times New Roman" panose="02020603050405020304" charset="0"/>
                <a:cs typeface="Times New Roman" panose="02020603050405020304" charset="0"/>
              </a:rPr>
              <a:t>conservative </a:t>
            </a:r>
            <a:r>
              <a:rPr lang="zh-CN" altLang="en-US" sz="2400">
                <a:latin typeface="Times New Roman" panose="02020603050405020304" charset="0"/>
                <a:cs typeface="Times New Roman" panose="02020603050405020304" charset="0"/>
              </a:rPr>
              <a:t>保守的</a:t>
            </a:r>
            <a:endParaRPr lang="zh-CN" altLang="en-US" sz="2400">
              <a:latin typeface="Times New Roman" panose="02020603050405020304" charset="0"/>
              <a:cs typeface="Times New Roman" panose="02020603050405020304" charset="0"/>
            </a:endParaRPr>
          </a:p>
          <a:p>
            <a:pPr algn="l"/>
            <a:r>
              <a:rPr lang="en-US" altLang="zh-CN" sz="2400">
                <a:latin typeface="Times New Roman" panose="02020603050405020304" charset="0"/>
                <a:cs typeface="Times New Roman" panose="02020603050405020304" charset="0"/>
              </a:rPr>
              <a:t>innovative </a:t>
            </a:r>
            <a:r>
              <a:rPr lang="zh-CN" altLang="en-US" sz="2400">
                <a:latin typeface="Times New Roman" panose="02020603050405020304" charset="0"/>
                <a:cs typeface="Times New Roman" panose="02020603050405020304" charset="0"/>
              </a:rPr>
              <a:t>创新的</a:t>
            </a:r>
            <a:endParaRPr lang="zh-CN" altLang="en-US" sz="2400">
              <a:latin typeface="Times New Roman" panose="02020603050405020304" charset="0"/>
              <a:cs typeface="Times New Roman" panose="02020603050405020304" charset="0"/>
            </a:endParaRPr>
          </a:p>
          <a:p>
            <a:pPr algn="l"/>
            <a:r>
              <a:rPr lang="en-US" altLang="zh-CN" sz="2400">
                <a:latin typeface="Times New Roman" panose="02020603050405020304" charset="0"/>
                <a:cs typeface="Times New Roman" panose="02020603050405020304" charset="0"/>
              </a:rPr>
              <a:t>intellectual </a:t>
            </a:r>
            <a:r>
              <a:rPr lang="zh-CN" altLang="en-US" sz="2400">
                <a:latin typeface="Times New Roman" panose="02020603050405020304" charset="0"/>
                <a:cs typeface="Times New Roman" panose="02020603050405020304" charset="0"/>
              </a:rPr>
              <a:t>有才智的</a:t>
            </a:r>
            <a:endParaRPr lang="zh-CN" altLang="en-US" sz="2400">
              <a:latin typeface="Times New Roman" panose="02020603050405020304" charset="0"/>
              <a:cs typeface="Times New Roman" panose="02020603050405020304" charset="0"/>
            </a:endParaRPr>
          </a:p>
          <a:p>
            <a:pPr algn="l"/>
            <a:r>
              <a:rPr lang="en-US" altLang="zh-CN" sz="2400">
                <a:latin typeface="Times New Roman" panose="02020603050405020304" charset="0"/>
                <a:cs typeface="Times New Roman" panose="02020603050405020304" charset="0"/>
              </a:rPr>
              <a:t>universal   </a:t>
            </a:r>
            <a:r>
              <a:rPr lang="zh-CN" altLang="en-US" sz="2400">
                <a:latin typeface="Times New Roman" panose="02020603050405020304" charset="0"/>
                <a:cs typeface="Times New Roman" panose="02020603050405020304" charset="0"/>
              </a:rPr>
              <a:t>通用的</a:t>
            </a:r>
            <a:endParaRPr lang="zh-CN" altLang="en-US" sz="24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012950" y="0"/>
            <a:ext cx="8131810" cy="6858000"/>
          </a:xfrm>
          <a:prstGeom prst="rect">
            <a:avLst/>
          </a:prstGeom>
        </p:spPr>
      </p:pic>
      <p:sp>
        <p:nvSpPr>
          <p:cNvPr id="10" name="圆角矩形 9"/>
          <p:cNvSpPr/>
          <p:nvPr/>
        </p:nvSpPr>
        <p:spPr>
          <a:xfrm>
            <a:off x="1666240" y="144145"/>
            <a:ext cx="9020810" cy="2650490"/>
          </a:xfrm>
          <a:prstGeom prst="roundRect">
            <a:avLst/>
          </a:prstGeom>
          <a:solidFill>
            <a:schemeClr val="bg1">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2183765" y="309245"/>
            <a:ext cx="7790180" cy="2326640"/>
          </a:xfrm>
          <a:prstGeom prst="rect">
            <a:avLst/>
          </a:prstGeom>
          <a:noFill/>
        </p:spPr>
        <p:txBody>
          <a:bodyPr wrap="square" rtlCol="0">
            <a:noAutofit/>
          </a:bodyPr>
          <a:p>
            <a:pPr algn="ctr"/>
            <a:r>
              <a:rPr lang="en-US" altLang="zh-CN" sz="2800" b="1">
                <a:solidFill>
                  <a:srgbClr val="0070C0"/>
                </a:solidFill>
                <a:latin typeface="Times New Roman" panose="02020603050405020304" charset="0"/>
                <a:ea typeface="楷体" panose="02010609060101010101" charset="-122"/>
                <a:cs typeface="Times New Roman" panose="02020603050405020304" charset="0"/>
              </a:rPr>
              <a:t>C </a:t>
            </a:r>
            <a:r>
              <a:rPr lang="zh-CN" altLang="en-US" sz="2800" b="1">
                <a:solidFill>
                  <a:srgbClr val="0070C0"/>
                </a:solidFill>
                <a:latin typeface="楷体" panose="02010609060101010101" charset="-122"/>
                <a:ea typeface="楷体" panose="02010609060101010101" charset="-122"/>
                <a:cs typeface="楷体" panose="02010609060101010101" charset="-122"/>
              </a:rPr>
              <a:t>篇：</a:t>
            </a:r>
            <a:r>
              <a:rPr lang="en-US" altLang="zh-CN" sz="2800" b="1">
                <a:solidFill>
                  <a:srgbClr val="0070C0"/>
                </a:solidFill>
                <a:latin typeface="楷体" panose="02010609060101010101" charset="-122"/>
                <a:ea typeface="楷体" panose="02010609060101010101" charset="-122"/>
                <a:cs typeface="楷体" panose="02010609060101010101" charset="-122"/>
              </a:rPr>
              <a:t>“</a:t>
            </a:r>
            <a:r>
              <a:rPr lang="zh-CN" altLang="en-US" sz="2800" b="1">
                <a:solidFill>
                  <a:srgbClr val="0070C0"/>
                </a:solidFill>
                <a:latin typeface="楷体" panose="02010609060101010101" charset="-122"/>
                <a:ea typeface="楷体" panose="02010609060101010101" charset="-122"/>
                <a:cs typeface="楷体" panose="02010609060101010101" charset="-122"/>
              </a:rPr>
              <a:t>自然偏好</a:t>
            </a:r>
            <a:r>
              <a:rPr lang="en-US" altLang="zh-CN" sz="2800" b="1">
                <a:solidFill>
                  <a:srgbClr val="0070C0"/>
                </a:solidFill>
                <a:latin typeface="楷体" panose="02010609060101010101" charset="-122"/>
                <a:ea typeface="楷体" panose="02010609060101010101" charset="-122"/>
                <a:cs typeface="楷体" panose="02010609060101010101" charset="-122"/>
              </a:rPr>
              <a:t>” </a:t>
            </a:r>
            <a:r>
              <a:rPr lang="zh-CN" altLang="en-US" sz="2800" b="1">
                <a:solidFill>
                  <a:srgbClr val="0070C0"/>
                </a:solidFill>
                <a:latin typeface="楷体" panose="02010609060101010101" charset="-122"/>
                <a:ea typeface="楷体" panose="02010609060101010101" charset="-122"/>
                <a:cs typeface="楷体" panose="02010609060101010101" charset="-122"/>
              </a:rPr>
              <a:t>偏见的研究（说明文）</a:t>
            </a:r>
            <a:endParaRPr lang="zh-CN" altLang="en-US" sz="2800" b="1">
              <a:solidFill>
                <a:srgbClr val="0070C0"/>
              </a:solidFill>
              <a:latin typeface="楷体" panose="02010609060101010101" charset="-122"/>
              <a:ea typeface="楷体" panose="02010609060101010101" charset="-122"/>
              <a:cs typeface="楷体" panose="02010609060101010101" charset="-122"/>
            </a:endParaRPr>
          </a:p>
          <a:p>
            <a:pPr algn="ctr"/>
            <a:endParaRPr lang="zh-CN" altLang="en-US" sz="2800" b="1">
              <a:latin typeface="楷体" panose="02010609060101010101" charset="-122"/>
              <a:ea typeface="楷体" panose="02010609060101010101" charset="-122"/>
              <a:cs typeface="楷体" panose="02010609060101010101" charset="-122"/>
            </a:endParaRPr>
          </a:p>
          <a:p>
            <a:pPr algn="l"/>
            <a:r>
              <a:rPr lang="zh-CN" altLang="en-US" sz="2800" b="1">
                <a:latin typeface="楷体" panose="02010609060101010101" charset="-122"/>
                <a:ea typeface="楷体" panose="02010609060101010101" charset="-122"/>
                <a:cs typeface="楷体" panose="02010609060101010101" charset="-122"/>
              </a:rPr>
              <a:t>主题：</a:t>
            </a:r>
            <a:r>
              <a:rPr lang="en-US" altLang="zh-CN" sz="2800" b="1">
                <a:latin typeface="Times New Roman" panose="02020603050405020304" charset="0"/>
                <a:ea typeface="楷体" panose="02010609060101010101" charset="-122"/>
                <a:cs typeface="Times New Roman" panose="02020603050405020304" charset="0"/>
              </a:rPr>
              <a:t>Brian Meier </a:t>
            </a:r>
            <a:r>
              <a:rPr lang="zh-CN" altLang="en-US" sz="2800" b="1">
                <a:latin typeface="楷体" panose="02010609060101010101" charset="-122"/>
                <a:ea typeface="楷体" panose="02010609060101010101" charset="-122"/>
                <a:cs typeface="楷体" panose="02010609060101010101" charset="-122"/>
              </a:rPr>
              <a:t>的研究证实人类对</a:t>
            </a:r>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自然</a:t>
            </a:r>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标签产品的偏好，即使存在风险也影响决策。</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2" name="文本框 1"/>
          <p:cNvSpPr txBox="1"/>
          <p:nvPr/>
        </p:nvSpPr>
        <p:spPr>
          <a:xfrm>
            <a:off x="0" y="0"/>
            <a:ext cx="12188825" cy="8337550"/>
          </a:xfrm>
          <a:prstGeom prst="rect">
            <a:avLst/>
          </a:prstGeom>
          <a:noFill/>
        </p:spPr>
        <p:txBody>
          <a:bodyPr wrap="square" rtlCol="0">
            <a:noAutofit/>
          </a:bodyPr>
          <a:p>
            <a:pPr algn="ctr"/>
            <a:r>
              <a:rPr lang="en-US" altLang="zh-CN">
                <a:latin typeface="Times New Roman" panose="02020603050405020304" charset="0"/>
                <a:cs typeface="Times New Roman" panose="02020603050405020304" charset="0"/>
              </a:rPr>
              <a:t>C</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New research led by Brian Meier, a professor of psychology, provides compelling evidence of humans’ deep-seated preference for products labeled as “natural”, demonstrating how this bias significantly influences real-world decision-making even when potential risks are involved.</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Prior studies have shown that the bias extends across various fields. However, many of them relied on self-reported preferences in hypothetical scenarios </a:t>
            </a:r>
            <a:r>
              <a:rPr lang="zh-CN" altLang="en-US">
                <a:latin typeface="Times New Roman" panose="02020603050405020304" charset="0"/>
                <a:cs typeface="Times New Roman" panose="02020603050405020304" charset="0"/>
              </a:rPr>
              <a:t>（假设情景）</a:t>
            </a:r>
            <a:r>
              <a:rPr lang="en-US" altLang="zh-CN">
                <a:latin typeface="Times New Roman" panose="02020603050405020304" charset="0"/>
                <a:cs typeface="Times New Roman" panose="02020603050405020304" charset="0"/>
              </a:rPr>
              <a:t>, leaving a gap in our understanding of how the bias influences actual behavior. Therefore, Brian and his colleagues conducted three experiments to test participants’ choices and performances in different contexts.</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The first experiment involved 174 college students who were led to believe they were testing a strength-enhancing drink described as either natural or synthetic</a:t>
            </a:r>
            <a:r>
              <a:rPr lang="zh-CN" altLang="en-US">
                <a:latin typeface="Times New Roman" panose="02020603050405020304" charset="0"/>
                <a:cs typeface="Times New Roman" panose="02020603050405020304" charset="0"/>
              </a:rPr>
              <a:t>（合成的）</a:t>
            </a:r>
            <a:r>
              <a:rPr lang="en-US" altLang="zh-CN">
                <a:latin typeface="Times New Roman" panose="02020603050405020304" charset="0"/>
                <a:cs typeface="Times New Roman" panose="02020603050405020304" charset="0"/>
              </a:rPr>
              <a:t>. When asked to choose between the two options before repeating a grip strength test, an overwhelming 84% selected the natural-labeled drink, despite both being identical water samples.</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In the second experiment, 98 students were offered chocolate described as containing either natural or synthetic cocoa, with researchers introducing an element of risk by mentioning potential stomach discomfort. Remarkably, 84% still chose the natural option, maintaining their preference even when facing possible adverse effects.</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The third experiment extended the research beyond laboratory settings, approaching 200 passers-by on a street. Participants evaluated stickers described as using natural or synthetic ink, then selected one to keep. Results showed 66% preferred natural-labeled stickers, which they also rated as higher quality and more appealing than their synthetic counterparts.</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“The vast majority of subjects exhibited a clear behavioral preference that was influenced solely by the ‘natural’ label across all three experimental contexts,” Meier stated. The research, which spanned diverse settings and product categories, yielded remarkably consistent results, strongly confirming the profound impact of naturalness branding on consumer decision-making. </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Based on these convincing findings, Meier and her research team have outlined several promising avenues for further investigation. Their future work aims to delve deeper into the underlying cognitive and emotional mechanisms of this “naturalness bias”, unlocking its potential applications in strategic marketing and the formulation of public policy.</a:t>
            </a:r>
            <a:endParaRPr lang="en-US" altLang="zh-CN">
              <a:latin typeface="Times New Roman" panose="02020603050405020304" charset="0"/>
              <a:cs typeface="Times New Roman" panose="02020603050405020304" charset="0"/>
            </a:endParaRPr>
          </a:p>
        </p:txBody>
      </p:sp>
      <p:sp>
        <p:nvSpPr>
          <p:cNvPr id="3" name="矩形 2"/>
          <p:cNvSpPr/>
          <p:nvPr/>
        </p:nvSpPr>
        <p:spPr bwMode="auto">
          <a:xfrm>
            <a:off x="0" y="256540"/>
            <a:ext cx="12010390" cy="170815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5" name="文本框 4"/>
          <p:cNvSpPr txBox="1"/>
          <p:nvPr/>
        </p:nvSpPr>
        <p:spPr>
          <a:xfrm>
            <a:off x="6741795" y="827405"/>
            <a:ext cx="1819910" cy="368300"/>
          </a:xfrm>
          <a:prstGeom prst="rect">
            <a:avLst/>
          </a:prstGeom>
          <a:noFill/>
        </p:spPr>
        <p:txBody>
          <a:bodyPr wrap="square" rtlCol="0">
            <a:spAutoFit/>
          </a:bodyPr>
          <a:p>
            <a:r>
              <a:rPr lang="zh-CN" altLang="en-US" b="1">
                <a:solidFill>
                  <a:srgbClr val="FF0000"/>
                </a:solidFill>
                <a:latin typeface="楷体" panose="02010609060101010101" charset="-122"/>
                <a:ea typeface="楷体" panose="02010609060101010101" charset="-122"/>
                <a:cs typeface="楷体" panose="02010609060101010101" charset="-122"/>
                <a:sym typeface="+mn-ea"/>
              </a:rPr>
              <a:t>提出研究背景</a:t>
            </a:r>
            <a:endParaRPr lang="zh-CN" altLang="en-US"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6" name="矩形 5"/>
          <p:cNvSpPr/>
          <p:nvPr/>
        </p:nvSpPr>
        <p:spPr bwMode="auto">
          <a:xfrm>
            <a:off x="0" y="1964690"/>
            <a:ext cx="12010390" cy="2486660"/>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2" name="矩形 11"/>
          <p:cNvSpPr/>
          <p:nvPr/>
        </p:nvSpPr>
        <p:spPr bwMode="auto">
          <a:xfrm>
            <a:off x="0" y="4450715"/>
            <a:ext cx="12010390" cy="1677035"/>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4" name="文本框 3"/>
          <p:cNvSpPr txBox="1"/>
          <p:nvPr/>
        </p:nvSpPr>
        <p:spPr>
          <a:xfrm>
            <a:off x="9518650" y="5759450"/>
            <a:ext cx="2492375" cy="368300"/>
          </a:xfrm>
          <a:prstGeom prst="rect">
            <a:avLst/>
          </a:prstGeom>
          <a:noFill/>
        </p:spPr>
        <p:txBody>
          <a:bodyPr wrap="square" rtlCol="0">
            <a:spAutoFit/>
          </a:bodyPr>
          <a:p>
            <a:r>
              <a:rPr lang="zh-CN" altLang="en-US" b="1">
                <a:solidFill>
                  <a:srgbClr val="FF0000"/>
                </a:solidFill>
                <a:latin typeface="楷体" panose="02010609060101010101" charset="-122"/>
                <a:ea typeface="楷体" panose="02010609060101010101" charset="-122"/>
                <a:cs typeface="楷体" panose="02010609060101010101" charset="-122"/>
                <a:sym typeface="+mn-ea"/>
              </a:rPr>
              <a:t>研究结论与未来方向</a:t>
            </a:r>
            <a:endParaRPr lang="zh-CN" altLang="en-US"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7" name="文本框 6"/>
          <p:cNvSpPr txBox="1"/>
          <p:nvPr/>
        </p:nvSpPr>
        <p:spPr>
          <a:xfrm>
            <a:off x="7402195" y="3255010"/>
            <a:ext cx="2719705" cy="368300"/>
          </a:xfrm>
          <a:prstGeom prst="rect">
            <a:avLst/>
          </a:prstGeom>
          <a:noFill/>
        </p:spPr>
        <p:txBody>
          <a:bodyPr wrap="square" rtlCol="0">
            <a:spAutoFit/>
          </a:bodyPr>
          <a:p>
            <a:r>
              <a:rPr lang="zh-CN" altLang="en-US" b="1">
                <a:solidFill>
                  <a:srgbClr val="FF0000"/>
                </a:solidFill>
                <a:latin typeface="楷体" panose="02010609060101010101" charset="-122"/>
                <a:ea typeface="楷体" panose="02010609060101010101" charset="-122"/>
                <a:cs typeface="楷体" panose="02010609060101010101" charset="-122"/>
                <a:sym typeface="+mn-ea"/>
              </a:rPr>
              <a:t>三项实验设计与结果</a:t>
            </a:r>
            <a:endParaRPr lang="zh-CN" altLang="en-US" b="1">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P spid="12" grpId="0" bldLvl="0" animBg="1"/>
      <p:bldP spid="5" grpId="0"/>
      <p:bldP spid="5" grpId="1"/>
      <p:bldP spid="7" grpId="0"/>
      <p:bldP spid="7"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2" name="文本框 1"/>
          <p:cNvSpPr txBox="1"/>
          <p:nvPr/>
        </p:nvSpPr>
        <p:spPr>
          <a:xfrm>
            <a:off x="0" y="0"/>
            <a:ext cx="12188190" cy="6554470"/>
          </a:xfrm>
          <a:prstGeom prst="rect">
            <a:avLst/>
          </a:prstGeom>
          <a:noFill/>
        </p:spPr>
        <p:txBody>
          <a:bodyPr wrap="square" rtlCol="0">
            <a:spAutoFit/>
          </a:bodyPr>
          <a:p>
            <a:r>
              <a:rPr lang="en-US" altLang="zh-CN" sz="2000">
                <a:latin typeface="Times New Roman" panose="02020603050405020304" charset="0"/>
                <a:cs typeface="Times New Roman" panose="02020603050405020304" charset="0"/>
              </a:rPr>
              <a:t>    New research led by Brian Meier, a professor of psychology, provides compelling evidence of humans’ deep-seated preference for products labeled as “natural”, demonstrating how this bias significantly influences real-world decision-making even when potential risks are involved.</a:t>
            </a:r>
            <a:endParaRPr lang="en-US" altLang="zh-CN" sz="2000">
              <a:latin typeface="Times New Roman" panose="02020603050405020304" charset="0"/>
              <a:cs typeface="Times New Roman" panose="02020603050405020304" charset="0"/>
            </a:endParaRPr>
          </a:p>
          <a:p>
            <a:endParaRPr lang="en-US" altLang="zh-CN" sz="2000">
              <a:latin typeface="Times New Roman" panose="02020603050405020304" charset="0"/>
              <a:cs typeface="Times New Roman" panose="02020603050405020304" charset="0"/>
            </a:endParaRPr>
          </a:p>
          <a:p>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Prior studies have shown that the bias extends across various fields. However, many of them relied on self-reported preferences in hypothetical scenarios (</a:t>
            </a:r>
            <a:r>
              <a:rPr lang="zh-CN" altLang="en-US" sz="2000">
                <a:latin typeface="Times New Roman" panose="02020603050405020304" charset="0"/>
                <a:cs typeface="Times New Roman" panose="02020603050405020304" charset="0"/>
              </a:rPr>
              <a:t>假设情景</a:t>
            </a:r>
            <a:r>
              <a:rPr lang="en-US" altLang="zh-CN" sz="2000">
                <a:latin typeface="Times New Roman" panose="02020603050405020304" charset="0"/>
                <a:cs typeface="Times New Roman" panose="02020603050405020304" charset="0"/>
              </a:rPr>
              <a:t>), leaving a gap in our understanding of how the bias influences actual behavior. Therefore, Brian and his colleagues conducted three experiments to test participants’ choices and performances in different contexts.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endParaRPr lang="en-US" altLang="zh-CN" sz="2000">
              <a:latin typeface="Times New Roman" panose="02020603050405020304" charset="0"/>
              <a:cs typeface="Times New Roman" panose="02020603050405020304" charset="0"/>
            </a:endParaRPr>
          </a:p>
          <a:p>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The first experiment involved 174 college students who were led to believe they were testing a strength-enhancing drink described as either natural or synthetic(</a:t>
            </a:r>
            <a:r>
              <a:rPr lang="zh-CN" altLang="en-US" sz="2000">
                <a:latin typeface="Times New Roman" panose="02020603050405020304" charset="0"/>
                <a:cs typeface="Times New Roman" panose="02020603050405020304" charset="0"/>
              </a:rPr>
              <a:t>合成的</a:t>
            </a:r>
            <a:r>
              <a:rPr lang="en-US" altLang="zh-CN" sz="2000">
                <a:latin typeface="Times New Roman" panose="02020603050405020304" charset="0"/>
                <a:cs typeface="Times New Roman" panose="02020603050405020304" charset="0"/>
              </a:rPr>
              <a:t>). When asked to choose between the two options before repeating a grip strength test, an overwhelming 84% selected the natural-labeled drink, despite both being identical water samples.</a:t>
            </a:r>
            <a:endParaRPr lang="en-US" altLang="zh-CN" sz="2000">
              <a:latin typeface="Times New Roman" panose="02020603050405020304" charset="0"/>
              <a:cs typeface="Times New Roman" panose="02020603050405020304" charset="0"/>
            </a:endParaRPr>
          </a:p>
          <a:p>
            <a:endParaRPr lang="en-US" altLang="zh-CN" sz="2000">
              <a:latin typeface="Times New Roman" panose="02020603050405020304" charset="0"/>
              <a:cs typeface="Times New Roman" panose="02020603050405020304" charset="0"/>
            </a:endParaRPr>
          </a:p>
          <a:p>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Based on these convincing findings, Meier and her research team have outlined several promising avenues for further investigation. Their future work aims to delve deeper into the underlying cognitive and emotional mechanisms of this “naturalness bias”, unlocking its potential applications in strategic marketing and the formulation of public policy.</a:t>
            </a:r>
            <a:endParaRPr lang="en-US" altLang="zh-CN" sz="2000">
              <a:latin typeface="Times New Roman" panose="02020603050405020304" charset="0"/>
              <a:cs typeface="Times New Roman" panose="02020603050405020304" charset="0"/>
            </a:endParaRPr>
          </a:p>
        </p:txBody>
      </p:sp>
      <p:sp>
        <p:nvSpPr>
          <p:cNvPr id="5" name="文本框 4"/>
          <p:cNvSpPr txBox="1"/>
          <p:nvPr/>
        </p:nvSpPr>
        <p:spPr>
          <a:xfrm>
            <a:off x="0" y="-36195"/>
            <a:ext cx="488315" cy="521970"/>
          </a:xfrm>
          <a:prstGeom prst="rect">
            <a:avLst/>
          </a:prstGeom>
          <a:noFill/>
        </p:spPr>
        <p:txBody>
          <a:bodyPr wrap="square" rtlCol="0">
            <a:spAutoFit/>
          </a:bodyPr>
          <a:p>
            <a:r>
              <a:rPr lang="en-US" altLang="zh-CN" sz="2800" b="1">
                <a:solidFill>
                  <a:srgbClr val="00B0F0"/>
                </a:solidFill>
                <a:latin typeface="Comic Sans MS" panose="030F0702030302020204" charset="0"/>
                <a:cs typeface="Comic Sans MS" panose="030F0702030302020204" charset="0"/>
              </a:rPr>
              <a:t>1</a:t>
            </a:r>
            <a:endParaRPr lang="en-US" altLang="zh-CN" sz="2800" b="1">
              <a:solidFill>
                <a:srgbClr val="00B0F0"/>
              </a:solidFill>
              <a:latin typeface="Comic Sans MS" panose="030F0702030302020204" charset="0"/>
              <a:cs typeface="Comic Sans MS" panose="030F0702030302020204" charset="0"/>
            </a:endParaRPr>
          </a:p>
        </p:txBody>
      </p:sp>
      <p:sp>
        <p:nvSpPr>
          <p:cNvPr id="3" name="文本框 2"/>
          <p:cNvSpPr txBox="1"/>
          <p:nvPr/>
        </p:nvSpPr>
        <p:spPr>
          <a:xfrm>
            <a:off x="0" y="1533525"/>
            <a:ext cx="488315" cy="521970"/>
          </a:xfrm>
          <a:prstGeom prst="rect">
            <a:avLst/>
          </a:prstGeom>
          <a:noFill/>
        </p:spPr>
        <p:txBody>
          <a:bodyPr wrap="square" rtlCol="0">
            <a:spAutoFit/>
          </a:bodyPr>
          <a:p>
            <a:r>
              <a:rPr lang="en-US" altLang="zh-CN" sz="2800" b="1">
                <a:solidFill>
                  <a:srgbClr val="00B0F0"/>
                </a:solidFill>
                <a:latin typeface="Comic Sans MS" panose="030F0702030302020204" charset="0"/>
                <a:cs typeface="Comic Sans MS" panose="030F0702030302020204" charset="0"/>
              </a:rPr>
              <a:t>2</a:t>
            </a:r>
            <a:endParaRPr lang="en-US" altLang="zh-CN" sz="2800" b="1">
              <a:solidFill>
                <a:srgbClr val="00B0F0"/>
              </a:solidFill>
              <a:latin typeface="Comic Sans MS" panose="030F0702030302020204" charset="0"/>
              <a:cs typeface="Comic Sans MS" panose="030F0702030302020204" charset="0"/>
            </a:endParaRPr>
          </a:p>
        </p:txBody>
      </p:sp>
      <p:sp>
        <p:nvSpPr>
          <p:cNvPr id="22" name="矩形 21"/>
          <p:cNvSpPr/>
          <p:nvPr/>
        </p:nvSpPr>
        <p:spPr bwMode="auto">
          <a:xfrm>
            <a:off x="66040" y="1986280"/>
            <a:ext cx="12125960" cy="922020"/>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4" name="文本框 3"/>
          <p:cNvSpPr txBox="1"/>
          <p:nvPr/>
        </p:nvSpPr>
        <p:spPr>
          <a:xfrm>
            <a:off x="0" y="3275330"/>
            <a:ext cx="488315" cy="534035"/>
          </a:xfrm>
          <a:prstGeom prst="rect">
            <a:avLst/>
          </a:prstGeom>
          <a:noFill/>
        </p:spPr>
        <p:txBody>
          <a:bodyPr wrap="square" rtlCol="0">
            <a:noAutofit/>
          </a:bodyPr>
          <a:p>
            <a:r>
              <a:rPr lang="en-US" altLang="zh-CN" sz="2800" b="1">
                <a:solidFill>
                  <a:srgbClr val="00B0F0"/>
                </a:solidFill>
                <a:latin typeface="Comic Sans MS" panose="030F0702030302020204" charset="0"/>
                <a:cs typeface="Comic Sans MS" panose="030F0702030302020204" charset="0"/>
              </a:rPr>
              <a:t>3</a:t>
            </a:r>
            <a:endParaRPr lang="en-US" altLang="zh-CN" sz="2800" b="1">
              <a:solidFill>
                <a:srgbClr val="00B0F0"/>
              </a:solidFill>
              <a:latin typeface="Comic Sans MS" panose="030F0702030302020204" charset="0"/>
              <a:cs typeface="Comic Sans MS" panose="030F0702030302020204" charset="0"/>
            </a:endParaRPr>
          </a:p>
        </p:txBody>
      </p:sp>
      <p:sp>
        <p:nvSpPr>
          <p:cNvPr id="7" name="矩形 6"/>
          <p:cNvSpPr/>
          <p:nvPr/>
        </p:nvSpPr>
        <p:spPr bwMode="auto">
          <a:xfrm>
            <a:off x="345440" y="1625600"/>
            <a:ext cx="11846560" cy="349885"/>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66040" y="4326255"/>
            <a:ext cx="1587500" cy="381635"/>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8" name="矩形 7"/>
          <p:cNvSpPr/>
          <p:nvPr/>
        </p:nvSpPr>
        <p:spPr bwMode="auto">
          <a:xfrm>
            <a:off x="3063875" y="4022090"/>
            <a:ext cx="8825230" cy="358140"/>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1" name="矩形 10"/>
          <p:cNvSpPr/>
          <p:nvPr/>
        </p:nvSpPr>
        <p:spPr bwMode="auto">
          <a:xfrm>
            <a:off x="0" y="393700"/>
            <a:ext cx="12188825" cy="55245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2" name="矩形 11"/>
          <p:cNvSpPr/>
          <p:nvPr/>
        </p:nvSpPr>
        <p:spPr bwMode="auto">
          <a:xfrm>
            <a:off x="342265" y="1270"/>
            <a:ext cx="11849100" cy="39370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5" name="文本框 14"/>
          <p:cNvSpPr txBox="1"/>
          <p:nvPr/>
        </p:nvSpPr>
        <p:spPr>
          <a:xfrm>
            <a:off x="488315" y="1048385"/>
            <a:ext cx="11547475" cy="475615"/>
          </a:xfrm>
          <a:prstGeom prst="rect">
            <a:avLst/>
          </a:prstGeom>
          <a:solidFill>
            <a:srgbClr val="E0EBF7"/>
          </a:solidFill>
          <a:ln w="38100">
            <a:solidFill>
              <a:schemeClr val="tx1"/>
            </a:solidFill>
          </a:ln>
        </p:spPr>
        <p:txBody>
          <a:bodyPr wrap="square">
            <a:spAutoFit/>
          </a:bodyPr>
          <a:lstStyle/>
          <a:p>
            <a:pPr lvl="0">
              <a:lnSpc>
                <a:spcPts val="3000"/>
              </a:lnSpc>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31. What might be the best title for the passage? A. The Power of “Natural”: How Labels Shape Our Decisions</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23" name="文本框 22"/>
          <p:cNvSpPr txBox="1"/>
          <p:nvPr/>
        </p:nvSpPr>
        <p:spPr>
          <a:xfrm>
            <a:off x="3642995" y="2493010"/>
            <a:ext cx="8545195" cy="860425"/>
          </a:xfrm>
          <a:prstGeom prst="rect">
            <a:avLst/>
          </a:prstGeom>
          <a:solidFill>
            <a:srgbClr val="FEF3DC"/>
          </a:solidFill>
          <a:ln w="38100">
            <a:solidFill>
              <a:schemeClr val="tx1"/>
            </a:solidFill>
          </a:ln>
        </p:spPr>
        <p:txBody>
          <a:bodyPr wrap="square">
            <a:spAutoFit/>
          </a:bodyPr>
          <a:lstStyle/>
          <a:p>
            <a:pPr marL="0" marR="0" lvl="0" indent="0" algn="l" defTabSz="914400" rtl="0" eaLnBrk="1" fontAlgn="auto" latinLnBrk="0" hangingPunct="1">
              <a:lnSpc>
                <a:spcPts val="3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28. How did Brian Meier’s research differ from earlier studies on naturalness bias? C. It tested people in real-life situations.</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20" name="文本框 19"/>
          <p:cNvSpPr txBox="1"/>
          <p:nvPr/>
        </p:nvSpPr>
        <p:spPr>
          <a:xfrm>
            <a:off x="1748790" y="4323080"/>
            <a:ext cx="8316595" cy="860425"/>
          </a:xfrm>
          <a:prstGeom prst="rect">
            <a:avLst/>
          </a:prstGeom>
          <a:solidFill>
            <a:srgbClr val="D1F1DF"/>
          </a:solidFill>
          <a:ln w="38100">
            <a:solidFill>
              <a:schemeClr val="tx1"/>
            </a:solidFill>
          </a:ln>
        </p:spPr>
        <p:txBody>
          <a:bodyPr wrap="square">
            <a:spAutoFit/>
          </a:bodyPr>
          <a:lstStyle/>
          <a:p>
            <a:pPr lvl="0">
              <a:lnSpc>
                <a:spcPts val="3000"/>
              </a:lnSpc>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29. What can be inferred from the three experiments mentioned in the passage?</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a:p>
            <a:pPr lvl="0">
              <a:lnSpc>
                <a:spcPts val="3000"/>
              </a:lnSpc>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 D. The bias works despite no real difference.</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nvSpPr>
        <p:spPr>
          <a:xfrm>
            <a:off x="0" y="5109210"/>
            <a:ext cx="488315" cy="534035"/>
          </a:xfrm>
          <a:prstGeom prst="rect">
            <a:avLst/>
          </a:prstGeom>
          <a:noFill/>
        </p:spPr>
        <p:txBody>
          <a:bodyPr wrap="square" rtlCol="0">
            <a:noAutofit/>
          </a:bodyPr>
          <a:p>
            <a:r>
              <a:rPr lang="en-US" altLang="zh-CN" sz="2800" b="1">
                <a:solidFill>
                  <a:srgbClr val="00B0F0"/>
                </a:solidFill>
                <a:latin typeface="Comic Sans MS" panose="030F0702030302020204" charset="0"/>
                <a:cs typeface="Comic Sans MS" panose="030F0702030302020204" charset="0"/>
              </a:rPr>
              <a:t>7</a:t>
            </a:r>
            <a:endParaRPr lang="en-US" altLang="zh-CN" sz="2800" b="1">
              <a:solidFill>
                <a:srgbClr val="00B0F0"/>
              </a:solidFill>
              <a:latin typeface="Comic Sans MS" panose="030F0702030302020204" charset="0"/>
              <a:cs typeface="Comic Sans MS" panose="030F0702030302020204" charset="0"/>
            </a:endParaRPr>
          </a:p>
        </p:txBody>
      </p:sp>
      <p:sp>
        <p:nvSpPr>
          <p:cNvPr id="19" name="矩形 18"/>
          <p:cNvSpPr/>
          <p:nvPr/>
        </p:nvSpPr>
        <p:spPr bwMode="auto">
          <a:xfrm>
            <a:off x="2247265" y="5560695"/>
            <a:ext cx="9836785" cy="26924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8" name="文本框 17"/>
          <p:cNvSpPr txBox="1"/>
          <p:nvPr/>
        </p:nvSpPr>
        <p:spPr>
          <a:xfrm>
            <a:off x="1415415" y="6153150"/>
            <a:ext cx="8524875" cy="763270"/>
          </a:xfrm>
          <a:prstGeom prst="rect">
            <a:avLst/>
          </a:prstGeom>
          <a:solidFill>
            <a:srgbClr val="FF0000">
              <a:alpha val="18000"/>
            </a:srgbClr>
          </a:solidFill>
          <a:ln w="38100">
            <a:solidFill>
              <a:schemeClr val="tx1"/>
            </a:solidFill>
          </a:ln>
        </p:spPr>
        <p:txBody>
          <a:bodyPr wrap="square">
            <a:noAutofit/>
          </a:bodyPr>
          <a:lstStyle/>
          <a:p>
            <a:pPr lvl="0">
              <a:lnSpc>
                <a:spcPts val="3000"/>
              </a:lnSpc>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30. What might be a direction of future research according to the research team? D. Hidden psychological mechanisms. </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arn(inVertic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arn(inVertic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inVertic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arn(inVertical)">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inVertical)">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7" grpId="0" bldLvl="0" animBg="1"/>
      <p:bldP spid="17" grpId="0" bldLvl="0" animBg="1"/>
      <p:bldP spid="8" grpId="0" bldLvl="0" animBg="1"/>
      <p:bldP spid="11" grpId="0" bldLvl="0" animBg="1"/>
      <p:bldP spid="12" grpId="0" bldLvl="0" animBg="1"/>
      <p:bldP spid="15" grpId="0" bldLvl="0" animBg="1"/>
      <p:bldP spid="23" grpId="0" bldLvl="0" animBg="1"/>
      <p:bldP spid="20" grpId="0" bldLvl="0" animBg="1"/>
      <p:bldP spid="19" grpId="0" bldLvl="0" animBg="1"/>
      <p:bldP spid="1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19" name="矩形: 圆角 18"/>
          <p:cNvSpPr/>
          <p:nvPr/>
        </p:nvSpPr>
        <p:spPr>
          <a:xfrm>
            <a:off x="0" y="76835"/>
            <a:ext cx="3330575" cy="313690"/>
          </a:xfrm>
          <a:prstGeom prst="roundRect">
            <a:avLst>
              <a:gd name="adj" fmla="val 5000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rPr>
              <a:t>Words and Phrases</a:t>
            </a:r>
            <a:endParaRPr kumimoji="0" lang="en-US" altLang="zh-CN"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4288790" y="844550"/>
            <a:ext cx="4218305" cy="5631180"/>
          </a:xfrm>
          <a:prstGeom prst="rect">
            <a:avLst/>
          </a:prstGeom>
          <a:noFill/>
        </p:spPr>
        <p:txBody>
          <a:bodyPr wrap="square" rtlCol="0">
            <a:spAutoFit/>
          </a:bodyPr>
          <a:p>
            <a:r>
              <a:rPr lang="zh-CN" altLang="en-US" sz="2400" b="1">
                <a:solidFill>
                  <a:srgbClr val="FF0000"/>
                </a:solidFill>
                <a:latin typeface="Times New Roman" panose="02020603050405020304" charset="0"/>
                <a:cs typeface="Times New Roman" panose="02020603050405020304" charset="0"/>
              </a:rPr>
              <a:t>形容词</a:t>
            </a:r>
            <a:r>
              <a:rPr lang="en-US" sz="2400" b="1">
                <a:solidFill>
                  <a:srgbClr val="FF0000"/>
                </a:solidFill>
                <a:latin typeface="Times New Roman" panose="02020603050405020304" charset="0"/>
                <a:cs typeface="Times New Roman" panose="02020603050405020304" charset="0"/>
              </a:rPr>
              <a:t>/</a:t>
            </a:r>
            <a:r>
              <a:rPr lang="zh-CN" altLang="en-US" sz="2400" b="1">
                <a:solidFill>
                  <a:srgbClr val="FF0000"/>
                </a:solidFill>
                <a:latin typeface="Times New Roman" panose="02020603050405020304" charset="0"/>
                <a:cs typeface="Times New Roman" panose="02020603050405020304" charset="0"/>
              </a:rPr>
              <a:t>副词</a:t>
            </a:r>
            <a:endParaRPr lang="zh-CN" altLang="en-US" sz="2400" b="1">
              <a:solidFill>
                <a:srgbClr val="FF0000"/>
              </a:solidFill>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compelling </a:t>
            </a:r>
            <a:r>
              <a:rPr lang="zh-CN" altLang="en-US" sz="2400">
                <a:latin typeface="Times New Roman" panose="02020603050405020304" charset="0"/>
                <a:cs typeface="Times New Roman" panose="02020603050405020304" charset="0"/>
              </a:rPr>
              <a:t>令人信服的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deep-seated </a:t>
            </a:r>
            <a:r>
              <a:rPr lang="zh-CN" altLang="en-US" sz="2400">
                <a:latin typeface="Times New Roman" panose="02020603050405020304" charset="0"/>
                <a:cs typeface="Times New Roman" panose="02020603050405020304" charset="0"/>
              </a:rPr>
              <a:t>根深蒂固的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hypothetical </a:t>
            </a:r>
            <a:r>
              <a:rPr lang="zh-CN" altLang="en-US" sz="2400">
                <a:latin typeface="Times New Roman" panose="02020603050405020304" charset="0"/>
                <a:cs typeface="Times New Roman" panose="02020603050405020304" charset="0"/>
              </a:rPr>
              <a:t>假设的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synthetic </a:t>
            </a:r>
            <a:r>
              <a:rPr lang="zh-CN" altLang="en-US" sz="2400">
                <a:latin typeface="Times New Roman" panose="02020603050405020304" charset="0"/>
                <a:cs typeface="Times New Roman" panose="02020603050405020304" charset="0"/>
              </a:rPr>
              <a:t>合成的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overwhelming </a:t>
            </a:r>
            <a:r>
              <a:rPr lang="zh-CN" altLang="en-US" sz="2400">
                <a:latin typeface="Times New Roman" panose="02020603050405020304" charset="0"/>
                <a:cs typeface="Times New Roman" panose="02020603050405020304" charset="0"/>
              </a:rPr>
              <a:t>压倒性的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identical </a:t>
            </a:r>
            <a:r>
              <a:rPr lang="zh-CN" altLang="en-US" sz="2400">
                <a:latin typeface="Times New Roman" panose="02020603050405020304" charset="0"/>
                <a:cs typeface="Times New Roman" panose="02020603050405020304" charset="0"/>
              </a:rPr>
              <a:t>完全相同的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adverse </a:t>
            </a:r>
            <a:r>
              <a:rPr lang="zh-CN" altLang="en-US" sz="2400">
                <a:latin typeface="Times New Roman" panose="02020603050405020304" charset="0"/>
                <a:cs typeface="Times New Roman" panose="02020603050405020304" charset="0"/>
              </a:rPr>
              <a:t>不利的；有害的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profound </a:t>
            </a:r>
            <a:r>
              <a:rPr lang="zh-CN" altLang="en-US" sz="2400">
                <a:latin typeface="Times New Roman" panose="02020603050405020304" charset="0"/>
                <a:cs typeface="Times New Roman" panose="02020603050405020304" charset="0"/>
              </a:rPr>
              <a:t>深远的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underlying </a:t>
            </a:r>
            <a:r>
              <a:rPr lang="zh-CN" altLang="en-US" sz="2400">
                <a:latin typeface="Times New Roman" panose="02020603050405020304" charset="0"/>
                <a:cs typeface="Times New Roman" panose="02020603050405020304" charset="0"/>
              </a:rPr>
              <a:t>底层的；隐含的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cognitive </a:t>
            </a:r>
            <a:r>
              <a:rPr lang="zh-CN" altLang="en-US" sz="2400">
                <a:latin typeface="Times New Roman" panose="02020603050405020304" charset="0"/>
                <a:cs typeface="Times New Roman" panose="02020603050405020304" charset="0"/>
              </a:rPr>
              <a:t>认知的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prior </a:t>
            </a:r>
            <a:r>
              <a:rPr lang="zh-CN" altLang="en-US" sz="2400">
                <a:latin typeface="Times New Roman" panose="02020603050405020304" charset="0"/>
                <a:cs typeface="Times New Roman" panose="02020603050405020304" charset="0"/>
              </a:rPr>
              <a:t>先前的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consistent </a:t>
            </a:r>
            <a:r>
              <a:rPr lang="zh-CN" altLang="en-US" sz="2400">
                <a:latin typeface="Times New Roman" panose="02020603050405020304" charset="0"/>
                <a:cs typeface="Times New Roman" panose="02020603050405020304" charset="0"/>
              </a:rPr>
              <a:t>一致的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significantly </a:t>
            </a:r>
            <a:r>
              <a:rPr lang="zh-CN" altLang="en-US" sz="2400">
                <a:latin typeface="Times New Roman" panose="02020603050405020304" charset="0"/>
                <a:cs typeface="Times New Roman" panose="02020603050405020304" charset="0"/>
              </a:rPr>
              <a:t>显著地</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remarkably </a:t>
            </a:r>
            <a:r>
              <a:rPr lang="zh-CN" altLang="en-US" sz="2400">
                <a:latin typeface="Times New Roman" panose="02020603050405020304" charset="0"/>
                <a:cs typeface="Times New Roman" panose="02020603050405020304" charset="0"/>
              </a:rPr>
              <a:t>极其</a:t>
            </a:r>
            <a:endParaRPr lang="zh-CN" altLang="en-US" sz="2400">
              <a:latin typeface="Times New Roman" panose="02020603050405020304" charset="0"/>
              <a:cs typeface="Times New Roman" panose="02020603050405020304" charset="0"/>
            </a:endParaRPr>
          </a:p>
        </p:txBody>
      </p:sp>
      <p:sp>
        <p:nvSpPr>
          <p:cNvPr id="5" name="文本框 4"/>
          <p:cNvSpPr txBox="1"/>
          <p:nvPr/>
        </p:nvSpPr>
        <p:spPr>
          <a:xfrm>
            <a:off x="8686165" y="844550"/>
            <a:ext cx="3505835" cy="3415030"/>
          </a:xfrm>
          <a:prstGeom prst="rect">
            <a:avLst/>
          </a:prstGeom>
          <a:noFill/>
        </p:spPr>
        <p:txBody>
          <a:bodyPr wrap="square" rtlCol="0">
            <a:spAutoFit/>
          </a:bodyPr>
          <a:p>
            <a:r>
              <a:rPr lang="zh-CN" altLang="en-US" sz="2400" b="1">
                <a:solidFill>
                  <a:srgbClr val="FF0000"/>
                </a:solidFill>
                <a:latin typeface="Times New Roman" panose="02020603050405020304" charset="0"/>
                <a:cs typeface="Times New Roman" panose="02020603050405020304" charset="0"/>
              </a:rPr>
              <a:t>名词</a:t>
            </a:r>
            <a:endParaRPr lang="zh-CN" altLang="en-US" sz="2400" b="1">
              <a:solidFill>
                <a:srgbClr val="FF0000"/>
              </a:solidFill>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bias </a:t>
            </a:r>
            <a:r>
              <a:rPr lang="zh-CN" altLang="en-US" sz="2400">
                <a:latin typeface="Times New Roman" panose="02020603050405020304" charset="0"/>
                <a:cs typeface="Times New Roman" panose="02020603050405020304" charset="0"/>
              </a:rPr>
              <a:t>偏见</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scenario </a:t>
            </a:r>
            <a:r>
              <a:rPr lang="zh-CN" altLang="en-US" sz="2400">
                <a:latin typeface="Times New Roman" panose="02020603050405020304" charset="0"/>
                <a:cs typeface="Times New Roman" panose="02020603050405020304" charset="0"/>
              </a:rPr>
              <a:t>情景</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counterpart </a:t>
            </a:r>
            <a:r>
              <a:rPr lang="zh-CN" altLang="en-US" sz="2400">
                <a:latin typeface="Times New Roman" panose="02020603050405020304" charset="0"/>
                <a:cs typeface="Times New Roman" panose="02020603050405020304" charset="0"/>
              </a:rPr>
              <a:t>对应的人或物</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formulation </a:t>
            </a:r>
            <a:r>
              <a:rPr lang="zh-CN" altLang="en-US" sz="2400">
                <a:latin typeface="Times New Roman" panose="02020603050405020304" charset="0"/>
                <a:cs typeface="Times New Roman" panose="02020603050405020304" charset="0"/>
              </a:rPr>
              <a:t>制定</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field </a:t>
            </a:r>
            <a:r>
              <a:rPr lang="zh-CN" altLang="en-US" sz="2400">
                <a:latin typeface="Times New Roman" panose="02020603050405020304" charset="0"/>
                <a:cs typeface="Times New Roman" panose="02020603050405020304" charset="0"/>
              </a:rPr>
              <a:t>领域</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context </a:t>
            </a:r>
            <a:r>
              <a:rPr lang="zh-CN" altLang="en-US" sz="2400">
                <a:latin typeface="Times New Roman" panose="02020603050405020304" charset="0"/>
                <a:cs typeface="Times New Roman" panose="02020603050405020304" charset="0"/>
              </a:rPr>
              <a:t>情境</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subject </a:t>
            </a:r>
            <a:r>
              <a:rPr lang="zh-CN" altLang="en-US" sz="2400">
                <a:latin typeface="Times New Roman" panose="02020603050405020304" charset="0"/>
                <a:cs typeface="Times New Roman" panose="02020603050405020304" charset="0"/>
              </a:rPr>
              <a:t>受试者</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setting </a:t>
            </a:r>
            <a:r>
              <a:rPr lang="zh-CN" altLang="en-US" sz="2400">
                <a:latin typeface="Times New Roman" panose="02020603050405020304" charset="0"/>
                <a:cs typeface="Times New Roman" panose="02020603050405020304" charset="0"/>
              </a:rPr>
              <a:t>场景</a:t>
            </a:r>
            <a:endParaRPr lang="zh-CN" altLang="en-US" sz="2400">
              <a:latin typeface="Times New Roman" panose="02020603050405020304" charset="0"/>
              <a:cs typeface="Times New Roman" panose="02020603050405020304" charset="0"/>
            </a:endParaRPr>
          </a:p>
        </p:txBody>
      </p:sp>
      <p:sp>
        <p:nvSpPr>
          <p:cNvPr id="6" name="文本框 5"/>
          <p:cNvSpPr txBox="1"/>
          <p:nvPr/>
        </p:nvSpPr>
        <p:spPr>
          <a:xfrm>
            <a:off x="-635" y="844550"/>
            <a:ext cx="4963795" cy="2676525"/>
          </a:xfrm>
          <a:prstGeom prst="rect">
            <a:avLst/>
          </a:prstGeom>
          <a:noFill/>
        </p:spPr>
        <p:txBody>
          <a:bodyPr wrap="square" rtlCol="0">
            <a:spAutoFit/>
          </a:bodyPr>
          <a:p>
            <a:r>
              <a:rPr lang="zh-CN" altLang="en-US" sz="2400" b="1">
                <a:solidFill>
                  <a:srgbClr val="FF0000"/>
                </a:solidFill>
                <a:latin typeface="Times New Roman" panose="02020603050405020304" charset="0"/>
                <a:cs typeface="Times New Roman" panose="02020603050405020304" charset="0"/>
              </a:rPr>
              <a:t>动词</a:t>
            </a:r>
            <a:r>
              <a:rPr lang="en-US" altLang="zh-CN" sz="2400" b="1">
                <a:solidFill>
                  <a:srgbClr val="FF0000"/>
                </a:solidFill>
                <a:latin typeface="Times New Roman" panose="02020603050405020304" charset="0"/>
                <a:cs typeface="Times New Roman" panose="02020603050405020304" charset="0"/>
              </a:rPr>
              <a:t>(</a:t>
            </a:r>
            <a:r>
              <a:rPr lang="zh-CN" altLang="en-US" sz="2400" b="1">
                <a:solidFill>
                  <a:srgbClr val="FF0000"/>
                </a:solidFill>
                <a:latin typeface="Times New Roman" panose="02020603050405020304" charset="0"/>
                <a:cs typeface="Times New Roman" panose="02020603050405020304" charset="0"/>
              </a:rPr>
              <a:t>短语</a:t>
            </a:r>
            <a:r>
              <a:rPr lang="en-US" altLang="zh-CN" sz="2400" b="1">
                <a:solidFill>
                  <a:srgbClr val="FF0000"/>
                </a:solidFill>
                <a:latin typeface="Times New Roman" panose="02020603050405020304" charset="0"/>
                <a:cs typeface="Times New Roman" panose="02020603050405020304" charset="0"/>
              </a:rPr>
              <a:t>)</a:t>
            </a:r>
            <a:endParaRPr lang="en-US" altLang="zh-CN" sz="2400" b="1">
              <a:solidFill>
                <a:srgbClr val="FF0000"/>
              </a:solidFill>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exhibit </a:t>
            </a:r>
            <a:r>
              <a:rPr lang="zh-CN" altLang="en-US" sz="2400">
                <a:latin typeface="Times New Roman" panose="02020603050405020304" charset="0"/>
                <a:cs typeface="Times New Roman" panose="02020603050405020304" charset="0"/>
                <a:sym typeface="+mn-ea"/>
              </a:rPr>
              <a:t>表现</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yield </a:t>
            </a:r>
            <a:r>
              <a:rPr lang="zh-CN" altLang="en-US" sz="2400">
                <a:latin typeface="Times New Roman" panose="02020603050405020304" charset="0"/>
                <a:cs typeface="Times New Roman" panose="02020603050405020304" charset="0"/>
                <a:sym typeface="+mn-ea"/>
              </a:rPr>
              <a:t>产生；得出</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lower </a:t>
            </a:r>
            <a:r>
              <a:rPr lang="zh-CN" altLang="en-US" sz="2400">
                <a:latin typeface="Times New Roman" panose="02020603050405020304" charset="0"/>
                <a:cs typeface="Times New Roman" panose="02020603050405020304" charset="0"/>
                <a:sym typeface="+mn-ea"/>
              </a:rPr>
              <a:t>降低</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delve into </a:t>
            </a:r>
            <a:r>
              <a:rPr lang="zh-CN" altLang="en-US" sz="2400">
                <a:latin typeface="Times New Roman" panose="02020603050405020304" charset="0"/>
                <a:cs typeface="Times New Roman" panose="02020603050405020304" charset="0"/>
              </a:rPr>
              <a:t>深入探究；钻研</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be labeled as </a:t>
            </a:r>
            <a:r>
              <a:rPr lang="zh-CN" altLang="en-US" sz="2400">
                <a:latin typeface="Times New Roman" panose="02020603050405020304" charset="0"/>
                <a:cs typeface="Times New Roman" panose="02020603050405020304" charset="0"/>
              </a:rPr>
              <a:t>被贴上</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标签</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rely on </a:t>
            </a:r>
            <a:r>
              <a:rPr lang="zh-CN" altLang="en-US" sz="2400">
                <a:latin typeface="Times New Roman" panose="02020603050405020304" charset="0"/>
                <a:cs typeface="Times New Roman" panose="02020603050405020304" charset="0"/>
              </a:rPr>
              <a:t>依靠；依赖</a:t>
            </a:r>
            <a:endParaRPr lang="zh-CN" altLang="en-US" sz="24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3" name="文本框 2"/>
          <p:cNvSpPr txBox="1"/>
          <p:nvPr/>
        </p:nvSpPr>
        <p:spPr>
          <a:xfrm>
            <a:off x="350520" y="744220"/>
            <a:ext cx="11564620" cy="3322955"/>
          </a:xfrm>
          <a:prstGeom prst="rect">
            <a:avLst/>
          </a:prstGeom>
          <a:noFill/>
        </p:spPr>
        <p:txBody>
          <a:bodyPr wrap="square" rtlCol="0">
            <a:spAutoFit/>
          </a:bodyPr>
          <a:p>
            <a:pPr indent="0" fontAlgn="auto">
              <a:lnSpc>
                <a:spcPct val="150000"/>
              </a:lnSpc>
            </a:pPr>
            <a:r>
              <a:rPr lang="en-US" altLang="zh-CN" sz="3200">
                <a:latin typeface="Times New Roman" panose="02020603050405020304" charset="0"/>
                <a:cs typeface="Times New Roman" panose="02020603050405020304" charset="0"/>
              </a:rPr>
              <a:t>The research, which </a:t>
            </a:r>
            <a:r>
              <a:rPr lang="en-US" altLang="zh-CN" sz="3200">
                <a:solidFill>
                  <a:srgbClr val="00B050"/>
                </a:solidFill>
                <a:latin typeface="Times New Roman" panose="02020603050405020304" charset="0"/>
                <a:cs typeface="Times New Roman" panose="02020603050405020304" charset="0"/>
              </a:rPr>
              <a:t>span</a:t>
            </a:r>
            <a:r>
              <a:rPr lang="en-US" altLang="zh-CN" sz="3200">
                <a:latin typeface="Times New Roman" panose="02020603050405020304" charset="0"/>
                <a:cs typeface="Times New Roman" panose="02020603050405020304" charset="0"/>
              </a:rPr>
              <a:t>ned diverse </a:t>
            </a:r>
            <a:r>
              <a:rPr lang="en-US" altLang="zh-CN" sz="3200">
                <a:solidFill>
                  <a:srgbClr val="00B050"/>
                </a:solidFill>
                <a:latin typeface="Times New Roman" panose="02020603050405020304" charset="0"/>
                <a:cs typeface="Times New Roman" panose="02020603050405020304" charset="0"/>
              </a:rPr>
              <a:t>setting</a:t>
            </a:r>
            <a:r>
              <a:rPr lang="en-US" altLang="zh-CN" sz="3200">
                <a:latin typeface="Times New Roman" panose="02020603050405020304" charset="0"/>
                <a:cs typeface="Times New Roman" panose="02020603050405020304" charset="0"/>
              </a:rPr>
              <a:t>s and product categories, yielded remarkably consistent results, strongly </a:t>
            </a:r>
            <a:r>
              <a:rPr lang="en-US" altLang="zh-CN" sz="3200">
                <a:highlight>
                  <a:srgbClr val="FFFF00"/>
                </a:highlight>
                <a:latin typeface="Times New Roman" panose="02020603050405020304" charset="0"/>
                <a:cs typeface="Times New Roman" panose="02020603050405020304" charset="0"/>
              </a:rPr>
              <a:t>confirm</a:t>
            </a:r>
            <a:r>
              <a:rPr lang="en-US" altLang="zh-CN" sz="3200">
                <a:solidFill>
                  <a:srgbClr val="FF0000"/>
                </a:solidFill>
                <a:latin typeface="Times New Roman" panose="02020603050405020304" charset="0"/>
                <a:cs typeface="Times New Roman" panose="02020603050405020304" charset="0"/>
              </a:rPr>
              <a:t>ing</a:t>
            </a:r>
            <a:r>
              <a:rPr lang="en-US" altLang="zh-CN" sz="3200">
                <a:latin typeface="Times New Roman" panose="02020603050405020304" charset="0"/>
                <a:cs typeface="Times New Roman" panose="02020603050405020304" charset="0"/>
              </a:rPr>
              <a:t> </a:t>
            </a:r>
            <a:r>
              <a:rPr lang="en-US" altLang="zh-CN" sz="3200">
                <a:highlight>
                  <a:srgbClr val="FFFF00"/>
                </a:highlight>
                <a:latin typeface="Times New Roman" panose="02020603050405020304" charset="0"/>
                <a:cs typeface="Times New Roman" panose="02020603050405020304" charset="0"/>
              </a:rPr>
              <a:t>the </a:t>
            </a:r>
            <a:endParaRPr lang="en-US" altLang="zh-CN" sz="3200">
              <a:highlight>
                <a:srgbClr val="FFFF00"/>
              </a:highlight>
              <a:latin typeface="Times New Roman" panose="02020603050405020304" charset="0"/>
              <a:cs typeface="Times New Roman" panose="02020603050405020304" charset="0"/>
            </a:endParaRPr>
          </a:p>
          <a:p>
            <a:pPr indent="0" fontAlgn="auto">
              <a:lnSpc>
                <a:spcPct val="150000"/>
              </a:lnSpc>
            </a:pPr>
            <a:endParaRPr lang="en-US" altLang="zh-CN" sz="1200">
              <a:highlight>
                <a:srgbClr val="FFFF00"/>
              </a:highlight>
              <a:latin typeface="Times New Roman" panose="02020603050405020304" charset="0"/>
              <a:cs typeface="Times New Roman" panose="02020603050405020304" charset="0"/>
            </a:endParaRPr>
          </a:p>
          <a:p>
            <a:pPr indent="0" fontAlgn="auto">
              <a:lnSpc>
                <a:spcPct val="150000"/>
              </a:lnSpc>
            </a:pPr>
            <a:r>
              <a:rPr lang="en-US" altLang="zh-CN" sz="3200">
                <a:highlight>
                  <a:srgbClr val="FFFF00"/>
                </a:highlight>
                <a:latin typeface="Times New Roman" panose="02020603050405020304" charset="0"/>
                <a:cs typeface="Times New Roman" panose="02020603050405020304" charset="0"/>
              </a:rPr>
              <a:t>profound impact of</a:t>
            </a:r>
            <a:r>
              <a:rPr lang="en-US" altLang="zh-CN" sz="3200">
                <a:latin typeface="Times New Roman" panose="02020603050405020304" charset="0"/>
                <a:cs typeface="Times New Roman" panose="02020603050405020304" charset="0"/>
              </a:rPr>
              <a:t> naturalness branding </a:t>
            </a:r>
            <a:r>
              <a:rPr lang="en-US" altLang="zh-CN" sz="3200">
                <a:highlight>
                  <a:srgbClr val="FFFF00"/>
                </a:highlight>
                <a:latin typeface="Times New Roman" panose="02020603050405020304" charset="0"/>
                <a:cs typeface="Times New Roman" panose="02020603050405020304" charset="0"/>
              </a:rPr>
              <a:t>on</a:t>
            </a:r>
            <a:r>
              <a:rPr lang="en-US" altLang="zh-CN" sz="3200">
                <a:latin typeface="Times New Roman" panose="02020603050405020304" charset="0"/>
                <a:cs typeface="Times New Roman" panose="02020603050405020304" charset="0"/>
              </a:rPr>
              <a:t> consumer decision-making. </a:t>
            </a:r>
            <a:endParaRPr lang="en-US" altLang="zh-CN" sz="3200">
              <a:latin typeface="Times New Roman" panose="02020603050405020304" charset="0"/>
              <a:cs typeface="Times New Roman" panose="02020603050405020304" charset="0"/>
            </a:endParaRPr>
          </a:p>
        </p:txBody>
      </p:sp>
      <p:sp>
        <p:nvSpPr>
          <p:cNvPr id="19" name="矩形: 圆角 18"/>
          <p:cNvSpPr/>
          <p:nvPr/>
        </p:nvSpPr>
        <p:spPr>
          <a:xfrm>
            <a:off x="0" y="76835"/>
            <a:ext cx="3330575" cy="313690"/>
          </a:xfrm>
          <a:prstGeom prst="roundRect">
            <a:avLst>
              <a:gd name="adj" fmla="val 5000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rPr>
              <a:t>长难句分析</a:t>
            </a:r>
            <a:endParaRPr kumimoji="0" lang="zh-CN" altLang="en-US"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2" name="矩形 1"/>
          <p:cNvSpPr/>
          <p:nvPr>
            <p:custDataLst>
              <p:tags r:id="rId1"/>
            </p:custDataLst>
          </p:nvPr>
        </p:nvSpPr>
        <p:spPr>
          <a:xfrm>
            <a:off x="350520" y="1741805"/>
            <a:ext cx="1320800" cy="4870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50624" y="1375505"/>
            <a:ext cx="2211070" cy="1397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350624" y="2183225"/>
            <a:ext cx="6153150" cy="317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左中括号 5"/>
          <p:cNvSpPr/>
          <p:nvPr>
            <p:custDataLst>
              <p:tags r:id="rId2"/>
            </p:custDataLst>
          </p:nvPr>
        </p:nvSpPr>
        <p:spPr>
          <a:xfrm>
            <a:off x="2561867" y="979786"/>
            <a:ext cx="177800" cy="614680"/>
          </a:xfrm>
          <a:prstGeom prst="leftBracket">
            <a:avLst/>
          </a:prstGeom>
          <a:ln w="41275">
            <a:solidFill>
              <a:srgbClr val="0070C0">
                <a:alpha val="94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右中括号 6"/>
          <p:cNvSpPr/>
          <p:nvPr>
            <p:custDataLst>
              <p:tags r:id="rId3"/>
            </p:custDataLst>
          </p:nvPr>
        </p:nvSpPr>
        <p:spPr>
          <a:xfrm>
            <a:off x="11650405" y="983634"/>
            <a:ext cx="95250" cy="584200"/>
          </a:xfrm>
          <a:prstGeom prst="rightBracket">
            <a:avLst/>
          </a:prstGeom>
          <a:ln w="412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文本框 9"/>
          <p:cNvSpPr txBox="1"/>
          <p:nvPr>
            <p:custDataLst>
              <p:tags r:id="rId4"/>
            </p:custDataLst>
          </p:nvPr>
        </p:nvSpPr>
        <p:spPr>
          <a:xfrm>
            <a:off x="5054600" y="552450"/>
            <a:ext cx="2789555" cy="549275"/>
          </a:xfrm>
          <a:prstGeom prst="rect">
            <a:avLst/>
          </a:prstGeom>
          <a:solidFill>
            <a:srgbClr val="0070C0"/>
          </a:solidFill>
        </p:spPr>
        <p:txBody>
          <a:bodyPr wrap="square">
            <a:noAutofit/>
          </a:bodyPr>
          <a:lstStyle/>
          <a:p>
            <a:r>
              <a:rPr lang="en-US" altLang="zh-CN" sz="2400" b="1" dirty="0">
                <a:latin typeface="微软雅黑" panose="020B0503020204020204" charset="-122"/>
                <a:ea typeface="微软雅黑" panose="020B0503020204020204" charset="-122"/>
                <a:cs typeface="Times New Roman" panose="02020603050405020304" charset="0"/>
              </a:rPr>
              <a:t> </a:t>
            </a:r>
            <a:r>
              <a:rPr lang="zh-CN" altLang="en-US" sz="2400" b="1" dirty="0">
                <a:solidFill>
                  <a:schemeClr val="accent4"/>
                </a:solidFill>
                <a:latin typeface="微软雅黑" panose="020B0503020204020204" charset="-122"/>
                <a:ea typeface="微软雅黑" panose="020B0503020204020204" charset="-122"/>
                <a:cs typeface="Times New Roman" panose="02020603050405020304" charset="0"/>
              </a:rPr>
              <a:t>非限制性定语从句</a:t>
            </a:r>
            <a:endParaRPr lang="zh-CN" altLang="en-US" sz="2400" b="1" dirty="0">
              <a:solidFill>
                <a:schemeClr val="accent4"/>
              </a:solidFill>
              <a:latin typeface="微软雅黑" panose="020B0503020204020204" charset="-122"/>
              <a:ea typeface="微软雅黑" panose="020B0503020204020204" charset="-122"/>
              <a:cs typeface="Times New Roman" panose="02020603050405020304" charset="0"/>
            </a:endParaRPr>
          </a:p>
        </p:txBody>
      </p:sp>
      <p:sp>
        <p:nvSpPr>
          <p:cNvPr id="8" name="椭圆 7"/>
          <p:cNvSpPr/>
          <p:nvPr>
            <p:custDataLst>
              <p:tags r:id="rId5"/>
            </p:custDataLst>
          </p:nvPr>
        </p:nvSpPr>
        <p:spPr>
          <a:xfrm>
            <a:off x="8043545" y="1719580"/>
            <a:ext cx="2070735" cy="50927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lt1"/>
              </a:solidFill>
              <a:latin typeface="微软雅黑" panose="020B0503020204020204" charset="-122"/>
              <a:ea typeface="微软雅黑" panose="020B0503020204020204" charset="-122"/>
            </a:endParaRPr>
          </a:p>
        </p:txBody>
      </p:sp>
      <p:sp>
        <p:nvSpPr>
          <p:cNvPr id="9" name="文本框 8"/>
          <p:cNvSpPr txBox="1"/>
          <p:nvPr>
            <p:custDataLst>
              <p:tags r:id="rId6"/>
            </p:custDataLst>
          </p:nvPr>
        </p:nvSpPr>
        <p:spPr>
          <a:xfrm>
            <a:off x="7572375" y="2228850"/>
            <a:ext cx="3199130" cy="549275"/>
          </a:xfrm>
          <a:prstGeom prst="rect">
            <a:avLst/>
          </a:prstGeom>
          <a:solidFill>
            <a:srgbClr val="0070C0"/>
          </a:solidFill>
        </p:spPr>
        <p:txBody>
          <a:bodyPr wrap="square">
            <a:noAutofit/>
          </a:bodyPr>
          <a:lstStyle/>
          <a:p>
            <a:r>
              <a:rPr lang="en-US" altLang="zh-CN" sz="2400" b="1" dirty="0">
                <a:latin typeface="微软雅黑" panose="020B0503020204020204" charset="-122"/>
                <a:ea typeface="微软雅黑" panose="020B0503020204020204" charset="-122"/>
                <a:cs typeface="Times New Roman" panose="02020603050405020304" charset="0"/>
              </a:rPr>
              <a:t> </a:t>
            </a:r>
            <a:r>
              <a:rPr lang="zh-CN" altLang="en-US" sz="2400" b="1" dirty="0">
                <a:solidFill>
                  <a:schemeClr val="accent4"/>
                </a:solidFill>
                <a:latin typeface="微软雅黑" panose="020B0503020204020204" charset="-122"/>
                <a:ea typeface="微软雅黑" panose="020B0503020204020204" charset="-122"/>
                <a:cs typeface="Times New Roman" panose="02020603050405020304" charset="0"/>
              </a:rPr>
              <a:t>现在分词作伴随状语</a:t>
            </a:r>
            <a:endParaRPr lang="zh-CN" altLang="en-US" sz="2400" b="1" dirty="0">
              <a:solidFill>
                <a:schemeClr val="accent4"/>
              </a:solidFill>
              <a:latin typeface="微软雅黑" panose="020B0503020204020204" charset="-122"/>
              <a:ea typeface="微软雅黑" panose="020B0503020204020204" charset="-122"/>
              <a:cs typeface="Times New Roman" panose="02020603050405020304" charset="0"/>
            </a:endParaRPr>
          </a:p>
        </p:txBody>
      </p:sp>
      <p:sp>
        <p:nvSpPr>
          <p:cNvPr id="12" name="文本框 11"/>
          <p:cNvSpPr txBox="1"/>
          <p:nvPr/>
        </p:nvSpPr>
        <p:spPr>
          <a:xfrm>
            <a:off x="180975" y="4260215"/>
            <a:ext cx="11564620" cy="107632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cs typeface="宋体" panose="02010600030101010101" pitchFamily="2" charset="-122"/>
              </a:rPr>
              <a:t>这项覆盖了多种场景与产品品类的研究，得出了高度一致的结果，有力地</a:t>
            </a:r>
            <a:r>
              <a:rPr lang="zh-CN" altLang="en-US" sz="3200">
                <a:highlight>
                  <a:srgbClr val="FFFF00"/>
                </a:highlight>
                <a:latin typeface="宋体" panose="02010600030101010101" pitchFamily="2" charset="-122"/>
                <a:ea typeface="宋体" panose="02010600030101010101" pitchFamily="2" charset="-122"/>
                <a:cs typeface="宋体" panose="02010600030101010101" pitchFamily="2" charset="-122"/>
              </a:rPr>
              <a:t>证实了</a:t>
            </a:r>
            <a:r>
              <a:rPr lang="en-US" altLang="zh-CN" sz="3200">
                <a:latin typeface="宋体" panose="02010600030101010101" pitchFamily="2" charset="-122"/>
                <a:ea typeface="宋体" panose="02010600030101010101" pitchFamily="2" charset="-122"/>
                <a:cs typeface="宋体" panose="02010600030101010101" pitchFamily="2" charset="-122"/>
              </a:rPr>
              <a:t> “</a:t>
            </a:r>
            <a:r>
              <a:rPr lang="zh-CN" altLang="en-US" sz="3200">
                <a:latin typeface="宋体" panose="02010600030101010101" pitchFamily="2" charset="-122"/>
                <a:ea typeface="宋体" panose="02010600030101010101" pitchFamily="2" charset="-122"/>
                <a:cs typeface="宋体" panose="02010600030101010101" pitchFamily="2" charset="-122"/>
              </a:rPr>
              <a:t>天然</a:t>
            </a:r>
            <a:r>
              <a:rPr lang="en-US" altLang="zh-CN" sz="3200">
                <a:latin typeface="宋体" panose="02010600030101010101" pitchFamily="2" charset="-122"/>
                <a:ea typeface="宋体" panose="02010600030101010101" pitchFamily="2" charset="-122"/>
                <a:cs typeface="宋体" panose="02010600030101010101" pitchFamily="2" charset="-122"/>
              </a:rPr>
              <a:t>” </a:t>
            </a:r>
            <a:r>
              <a:rPr lang="zh-CN" altLang="en-US" sz="3200">
                <a:latin typeface="宋体" panose="02010600030101010101" pitchFamily="2" charset="-122"/>
                <a:ea typeface="宋体" panose="02010600030101010101" pitchFamily="2" charset="-122"/>
                <a:cs typeface="宋体" panose="02010600030101010101" pitchFamily="2" charset="-122"/>
              </a:rPr>
              <a:t>定位策略</a:t>
            </a:r>
            <a:r>
              <a:rPr lang="zh-CN" altLang="en-US" sz="3200">
                <a:highlight>
                  <a:srgbClr val="FFFF00"/>
                </a:highlight>
                <a:latin typeface="宋体" panose="02010600030101010101" pitchFamily="2" charset="-122"/>
                <a:ea typeface="宋体" panose="02010600030101010101" pitchFamily="2" charset="-122"/>
                <a:cs typeface="宋体" panose="02010600030101010101" pitchFamily="2" charset="-122"/>
              </a:rPr>
              <a:t>对</a:t>
            </a:r>
            <a:r>
              <a:rPr lang="zh-CN" altLang="en-US" sz="3200">
                <a:latin typeface="宋体" panose="02010600030101010101" pitchFamily="2" charset="-122"/>
                <a:ea typeface="宋体" panose="02010600030101010101" pitchFamily="2" charset="-122"/>
                <a:cs typeface="宋体" panose="02010600030101010101" pitchFamily="2" charset="-122"/>
              </a:rPr>
              <a:t>消费者决策</a:t>
            </a:r>
            <a:r>
              <a:rPr lang="zh-CN" altLang="en-US" sz="3200">
                <a:highlight>
                  <a:srgbClr val="FFFF00"/>
                </a:highlight>
                <a:latin typeface="宋体" panose="02010600030101010101" pitchFamily="2" charset="-122"/>
                <a:ea typeface="宋体" panose="02010600030101010101" pitchFamily="2" charset="-122"/>
                <a:cs typeface="宋体" panose="02010600030101010101" pitchFamily="2" charset="-122"/>
              </a:rPr>
              <a:t>的深远影响</a:t>
            </a:r>
            <a:r>
              <a:rPr lang="zh-CN" altLang="en-US" sz="3200">
                <a:latin typeface="宋体" panose="02010600030101010101" pitchFamily="2" charset="-122"/>
                <a:ea typeface="宋体" panose="02010600030101010101" pitchFamily="2" charset="-122"/>
                <a:cs typeface="宋体" panose="02010600030101010101" pitchFamily="2" charset="-122"/>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6" grpId="0" bldLvl="0" animBg="1"/>
      <p:bldP spid="7" grpId="0" bldLvl="0" animBg="1"/>
      <p:bldP spid="10" grpId="0" bldLvl="0" animBg="1"/>
      <p:bldP spid="8" grpId="0" bldLvl="0" animBg="1"/>
      <p:bldP spid="9" grpId="0" bldLvl="0" animBg="1"/>
      <p:bldP spid="12" grpId="0"/>
      <p:bldP spid="12"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pic>
        <p:nvPicPr>
          <p:cNvPr id="2" name="图片 1"/>
          <p:cNvPicPr>
            <a:picLocks noChangeAspect="1"/>
          </p:cNvPicPr>
          <p:nvPr/>
        </p:nvPicPr>
        <p:blipFill>
          <a:blip r:embed="rId1"/>
          <a:stretch>
            <a:fillRect/>
          </a:stretch>
        </p:blipFill>
        <p:spPr>
          <a:xfrm>
            <a:off x="2345055" y="0"/>
            <a:ext cx="7501890" cy="6858000"/>
          </a:xfrm>
          <a:prstGeom prst="rect">
            <a:avLst/>
          </a:prstGeom>
        </p:spPr>
      </p:pic>
      <p:sp>
        <p:nvSpPr>
          <p:cNvPr id="10" name="圆角矩形 9"/>
          <p:cNvSpPr/>
          <p:nvPr/>
        </p:nvSpPr>
        <p:spPr>
          <a:xfrm>
            <a:off x="1666240" y="144145"/>
            <a:ext cx="9020810" cy="2650490"/>
          </a:xfrm>
          <a:prstGeom prst="roundRect">
            <a:avLst/>
          </a:prstGeom>
          <a:solidFill>
            <a:schemeClr val="bg1">
              <a:alpha val="9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2183765" y="309245"/>
            <a:ext cx="7790180" cy="2326640"/>
          </a:xfrm>
          <a:prstGeom prst="rect">
            <a:avLst/>
          </a:prstGeom>
          <a:noFill/>
        </p:spPr>
        <p:txBody>
          <a:bodyPr wrap="square" rtlCol="0">
            <a:noAutofit/>
          </a:bodyPr>
          <a:p>
            <a:pPr algn="ctr"/>
            <a:r>
              <a:rPr lang="en-US" altLang="zh-CN" sz="2800" b="1">
                <a:solidFill>
                  <a:srgbClr val="0070C0"/>
                </a:solidFill>
                <a:latin typeface="Times New Roman" panose="02020603050405020304" charset="0"/>
                <a:ea typeface="楷体" panose="02010609060101010101" charset="-122"/>
                <a:cs typeface="Times New Roman" panose="02020603050405020304" charset="0"/>
              </a:rPr>
              <a:t>D</a:t>
            </a:r>
            <a:r>
              <a:rPr lang="zh-CN" altLang="en-US" sz="2800" b="1">
                <a:solidFill>
                  <a:srgbClr val="0070C0"/>
                </a:solidFill>
                <a:latin typeface="楷体" panose="02010609060101010101" charset="-122"/>
                <a:ea typeface="楷体" panose="02010609060101010101" charset="-122"/>
                <a:cs typeface="楷体" panose="02010609060101010101" charset="-122"/>
              </a:rPr>
              <a:t>篇：塑料化学品的健康风险（说明文）</a:t>
            </a:r>
            <a:endParaRPr lang="zh-CN" altLang="en-US" sz="2800" b="1">
              <a:solidFill>
                <a:srgbClr val="0070C0"/>
              </a:solidFill>
              <a:latin typeface="楷体" panose="02010609060101010101" charset="-122"/>
              <a:ea typeface="楷体" panose="02010609060101010101" charset="-122"/>
              <a:cs typeface="楷体" panose="02010609060101010101" charset="-122"/>
            </a:endParaRPr>
          </a:p>
          <a:p>
            <a:pPr algn="ctr"/>
            <a:endParaRPr lang="zh-CN" altLang="en-US" sz="2800" b="1">
              <a:latin typeface="楷体" panose="02010609060101010101" charset="-122"/>
              <a:ea typeface="楷体" panose="02010609060101010101" charset="-122"/>
              <a:cs typeface="楷体" panose="02010609060101010101" charset="-122"/>
            </a:endParaRPr>
          </a:p>
          <a:p>
            <a:pPr algn="l"/>
            <a:r>
              <a:rPr lang="zh-CN" altLang="en-US" sz="2800" b="1">
                <a:latin typeface="楷体" panose="02010609060101010101" charset="-122"/>
                <a:ea typeface="楷体" panose="02010609060101010101" charset="-122"/>
                <a:cs typeface="楷体" panose="02010609060101010101" charset="-122"/>
              </a:rPr>
              <a:t>主题：童年接触塑料中的化学品对成年健康的长期危害，及应对措施（个人、医疗、政策层面）。</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3" name="文本框 2"/>
          <p:cNvSpPr txBox="1"/>
          <p:nvPr/>
        </p:nvSpPr>
        <p:spPr>
          <a:xfrm>
            <a:off x="3810" y="0"/>
            <a:ext cx="12188190" cy="6462395"/>
          </a:xfrm>
          <a:prstGeom prst="rect">
            <a:avLst/>
          </a:prstGeom>
          <a:noFill/>
        </p:spPr>
        <p:txBody>
          <a:bodyPr wrap="square" rtlCol="0">
            <a:spAutoFit/>
          </a:bodyPr>
          <a:p>
            <a:pPr algn="ctr"/>
            <a:r>
              <a:rPr lang="en-US" altLang="zh-CN">
                <a:latin typeface="Times New Roman" panose="02020603050405020304" charset="0"/>
                <a:cs typeface="Times New Roman" panose="02020603050405020304" charset="0"/>
              </a:rPr>
              <a:t>D</a:t>
            </a:r>
            <a:endParaRPr lang="en-US" altLang="zh-CN">
              <a:latin typeface="Times New Roman" panose="02020603050405020304" charset="0"/>
              <a:cs typeface="Times New Roman" panose="02020603050405020304" charset="0"/>
            </a:endParaRPr>
          </a:p>
          <a:p>
            <a:pPr algn="l"/>
            <a:r>
              <a:rPr lang="en-US" altLang="zh-CN">
                <a:latin typeface="Times New Roman" panose="02020603050405020304" charset="0"/>
                <a:cs typeface="Times New Roman" panose="02020603050405020304" charset="0"/>
              </a:rPr>
              <a:t>    A recent review of numerous studies reveals that childhood exposure to chemicals in common plastic household items poses significant and lasting health risks, extending well into adulthood. Published in The Lancet Child &amp; Adolescent Health, the findings highlight particular concern for three classes of chemicals</a:t>
            </a:r>
            <a:r>
              <a:rPr lang="zh-CN" altLang="en-US">
                <a:latin typeface="Times New Roman" panose="02020603050405020304" charset="0"/>
                <a:cs typeface="Times New Roman" panose="02020603050405020304" charset="0"/>
              </a:rPr>
              <a:t>：</a:t>
            </a:r>
            <a:r>
              <a:rPr lang="en-US" altLang="zh-CN">
                <a:latin typeface="Times New Roman" panose="02020603050405020304" charset="0"/>
                <a:cs typeface="Times New Roman" panose="02020603050405020304" charset="0"/>
              </a:rPr>
              <a:t> phthalates </a:t>
            </a:r>
            <a:r>
              <a:rPr lang="zh-CN" altLang="en-US">
                <a:latin typeface="Times New Roman" panose="02020603050405020304" charset="0"/>
                <a:cs typeface="Times New Roman" panose="02020603050405020304" charset="0"/>
              </a:rPr>
              <a:t>（</a:t>
            </a:r>
            <a:r>
              <a:rPr lang="en-US" altLang="zh-CN">
                <a:latin typeface="Times New Roman" panose="02020603050405020304" charset="0"/>
                <a:cs typeface="Times New Roman" panose="02020603050405020304" charset="0"/>
              </a:rPr>
              <a:t>making plastic flexible</a:t>
            </a:r>
            <a:r>
              <a:rPr lang="zh-CN" altLang="en-US">
                <a:latin typeface="Times New Roman" panose="02020603050405020304" charset="0"/>
                <a:cs typeface="Times New Roman" panose="02020603050405020304" charset="0"/>
              </a:rPr>
              <a:t>）</a:t>
            </a:r>
            <a:r>
              <a:rPr lang="en-US" altLang="zh-CN">
                <a:latin typeface="Times New Roman" panose="02020603050405020304" charset="0"/>
                <a:cs typeface="Times New Roman" panose="02020603050405020304" charset="0"/>
              </a:rPr>
              <a:t>, bisphenols </a:t>
            </a:r>
            <a:r>
              <a:rPr lang="zh-CN" altLang="en-US">
                <a:latin typeface="Times New Roman" panose="02020603050405020304" charset="0"/>
                <a:cs typeface="Times New Roman" panose="02020603050405020304" charset="0"/>
              </a:rPr>
              <a:t>（</a:t>
            </a:r>
            <a:r>
              <a:rPr lang="en-US" altLang="zh-CN">
                <a:latin typeface="Times New Roman" panose="02020603050405020304" charset="0"/>
                <a:cs typeface="Times New Roman" panose="02020603050405020304" charset="0"/>
              </a:rPr>
              <a:t>providing rigidity</a:t>
            </a:r>
            <a:r>
              <a:rPr lang="zh-CN" altLang="en-US">
                <a:latin typeface="Times New Roman" panose="02020603050405020304" charset="0"/>
                <a:cs typeface="Times New Roman" panose="02020603050405020304" charset="0"/>
              </a:rPr>
              <a:t>）</a:t>
            </a:r>
            <a:r>
              <a:rPr lang="en-US" altLang="zh-CN">
                <a:latin typeface="Times New Roman" panose="02020603050405020304" charset="0"/>
                <a:cs typeface="Times New Roman" panose="02020603050405020304" charset="0"/>
              </a:rPr>
              <a:t>, and PFAS </a:t>
            </a:r>
            <a:r>
              <a:rPr lang="zh-CN" altLang="en-US">
                <a:latin typeface="Times New Roman" panose="02020603050405020304" charset="0"/>
                <a:cs typeface="Times New Roman" panose="02020603050405020304" charset="0"/>
              </a:rPr>
              <a:t>（</a:t>
            </a:r>
            <a:r>
              <a:rPr lang="en-US" altLang="zh-CN">
                <a:latin typeface="Times New Roman" panose="02020603050405020304" charset="0"/>
                <a:cs typeface="Times New Roman" panose="02020603050405020304" charset="0"/>
              </a:rPr>
              <a:t>resisting heat and water</a:t>
            </a:r>
            <a:r>
              <a:rPr lang="zh-CN" altLang="en-US">
                <a:latin typeface="Times New Roman" panose="02020603050405020304" charset="0"/>
                <a:cs typeface="Times New Roman" panose="02020603050405020304" charset="0"/>
              </a:rPr>
              <a:t>）</a:t>
            </a:r>
            <a:r>
              <a:rPr lang="en-US" altLang="zh-CN">
                <a:latin typeface="Times New Roman" panose="02020603050405020304" charset="0"/>
                <a:cs typeface="Times New Roman" panose="02020603050405020304" charset="0"/>
              </a:rPr>
              <a:t>.</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The research, which analyzed data from thousands of pregnant mothers, fetuses, and children, links these chemicals to a range of long-term health issues. These include heart disease, obesity, infertility, and asthma. Experts explain that these substances can derange hormone function and trigger body-wide inflammation. Furthermore, early-life exposure is associated with neurodevelopmental problems like autism and ADHD, as well as IQ loss.</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These chemicals are widespread, found in food packaging, cosmetics, and even paper receipts. As plastics are used, heated, or washed, microplastic and nanoparticles are released and become ingested.</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The review also suggests practical solutions. Parents can reduce exposure by switching to glass or stainless-steel containers and avoiding microwaving or dishwashing plastic. Healthcare providers are encouraged to guide families toward safer choices.</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At a policy level, researchers call for stricter regulations, especially for nonessential plastics. This urgency is supported by the ongoing negotiations for the UN Global Plastics Treaty, which aims to establish legally binding limits on plastic production. According to Trasande, the findings in the article support the urgent need for a strong agreement to help protect not only the environment but human health as well.</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He notes that while the economic value of the plastics industry is commonly raised as a barrier to carrying out regulations, the resulting health care costs from exposure are enormous, with his research estimates reaching roughly $250 billion per year in the United States alone.</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However, the researchers clarify that their findings do not challenge the essential, life-saving uses of plastic in medical settings, such as in ventilators for premature infants or nebulizers for asthmatic children. The concern lies primarily with unnecessary use outside of healthcare.</a:t>
            </a:r>
            <a:endParaRPr lang="zh-CN" altLang="en-US">
              <a:latin typeface="Times New Roman" panose="02020603050405020304" charset="0"/>
              <a:cs typeface="Times New Roman" panose="02020603050405020304" charset="0"/>
            </a:endParaRPr>
          </a:p>
        </p:txBody>
      </p:sp>
      <p:sp>
        <p:nvSpPr>
          <p:cNvPr id="4" name="矩形 3"/>
          <p:cNvSpPr/>
          <p:nvPr/>
        </p:nvSpPr>
        <p:spPr bwMode="auto">
          <a:xfrm>
            <a:off x="0" y="256540"/>
            <a:ext cx="12010390" cy="1184275"/>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6" name="矩形 5"/>
          <p:cNvSpPr/>
          <p:nvPr/>
        </p:nvSpPr>
        <p:spPr bwMode="auto">
          <a:xfrm>
            <a:off x="0" y="1440815"/>
            <a:ext cx="12010390" cy="1654175"/>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2" name="矩形 11"/>
          <p:cNvSpPr/>
          <p:nvPr/>
        </p:nvSpPr>
        <p:spPr bwMode="auto">
          <a:xfrm>
            <a:off x="3810" y="3082290"/>
            <a:ext cx="12010390" cy="1677035"/>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5" name="矩形 4"/>
          <p:cNvSpPr/>
          <p:nvPr/>
        </p:nvSpPr>
        <p:spPr bwMode="auto">
          <a:xfrm>
            <a:off x="0" y="4759325"/>
            <a:ext cx="12010390" cy="161671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7" name="文本框 6"/>
          <p:cNvSpPr txBox="1"/>
          <p:nvPr/>
        </p:nvSpPr>
        <p:spPr>
          <a:xfrm>
            <a:off x="6827520" y="1071245"/>
            <a:ext cx="2638425" cy="368300"/>
          </a:xfrm>
          <a:prstGeom prst="rect">
            <a:avLst/>
          </a:prstGeom>
          <a:noFill/>
        </p:spPr>
        <p:txBody>
          <a:bodyPr wrap="square" rtlCol="0">
            <a:spAutoFit/>
          </a:bodyPr>
          <a:p>
            <a:r>
              <a:rPr lang="zh-CN" altLang="en-US" b="1">
                <a:solidFill>
                  <a:srgbClr val="FF0000"/>
                </a:solidFill>
                <a:latin typeface="楷体" panose="02010609060101010101" charset="-122"/>
                <a:ea typeface="楷体" panose="02010609060101010101" charset="-122"/>
                <a:cs typeface="楷体" panose="02010609060101010101" charset="-122"/>
                <a:sym typeface="+mn-ea"/>
              </a:rPr>
              <a:t>提出问题（健康风险）</a:t>
            </a:r>
            <a:endParaRPr lang="zh-CN" altLang="en-US"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nvSpPr>
        <p:spPr>
          <a:xfrm>
            <a:off x="7284085" y="2747645"/>
            <a:ext cx="1819910" cy="368300"/>
          </a:xfrm>
          <a:prstGeom prst="rect">
            <a:avLst/>
          </a:prstGeom>
          <a:noFill/>
        </p:spPr>
        <p:txBody>
          <a:bodyPr wrap="square" rtlCol="0">
            <a:spAutoFit/>
          </a:bodyPr>
          <a:p>
            <a:r>
              <a:rPr lang="zh-CN" altLang="en-US" b="1">
                <a:solidFill>
                  <a:srgbClr val="FF0000"/>
                </a:solidFill>
                <a:latin typeface="楷体" panose="02010609060101010101" charset="-122"/>
                <a:ea typeface="楷体" panose="02010609060101010101" charset="-122"/>
                <a:cs typeface="楷体" panose="02010609060101010101" charset="-122"/>
                <a:sym typeface="+mn-ea"/>
              </a:rPr>
              <a:t>具体危害</a:t>
            </a:r>
            <a:endParaRPr lang="zh-CN" altLang="en-US"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9" name="文本框 8"/>
          <p:cNvSpPr txBox="1"/>
          <p:nvPr/>
        </p:nvSpPr>
        <p:spPr>
          <a:xfrm>
            <a:off x="5175885" y="4391025"/>
            <a:ext cx="1819910" cy="368300"/>
          </a:xfrm>
          <a:prstGeom prst="rect">
            <a:avLst/>
          </a:prstGeom>
          <a:noFill/>
        </p:spPr>
        <p:txBody>
          <a:bodyPr wrap="square" rtlCol="0">
            <a:spAutoFit/>
          </a:bodyPr>
          <a:p>
            <a:r>
              <a:rPr lang="zh-CN" altLang="en-US" b="1">
                <a:solidFill>
                  <a:srgbClr val="FF0000"/>
                </a:solidFill>
                <a:latin typeface="楷体" panose="02010609060101010101" charset="-122"/>
                <a:ea typeface="楷体" panose="02010609060101010101" charset="-122"/>
                <a:cs typeface="楷体" panose="02010609060101010101" charset="-122"/>
                <a:sym typeface="+mn-ea"/>
              </a:rPr>
              <a:t>解决方案</a:t>
            </a:r>
            <a:endParaRPr lang="zh-CN" altLang="en-US"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0" name="文本框 9"/>
          <p:cNvSpPr txBox="1"/>
          <p:nvPr/>
        </p:nvSpPr>
        <p:spPr>
          <a:xfrm>
            <a:off x="6511925" y="6094095"/>
            <a:ext cx="4311015" cy="368300"/>
          </a:xfrm>
          <a:prstGeom prst="rect">
            <a:avLst/>
          </a:prstGeom>
          <a:noFill/>
        </p:spPr>
        <p:txBody>
          <a:bodyPr wrap="square" rtlCol="0">
            <a:spAutoFit/>
          </a:bodyPr>
          <a:p>
            <a:r>
              <a:rPr lang="zh-CN" altLang="en-US" b="1">
                <a:solidFill>
                  <a:srgbClr val="FF0000"/>
                </a:solidFill>
                <a:latin typeface="楷体" panose="02010609060101010101" charset="-122"/>
                <a:ea typeface="楷体" panose="02010609060101010101" charset="-122"/>
                <a:cs typeface="楷体" panose="02010609060101010101" charset="-122"/>
                <a:sym typeface="+mn-ea"/>
              </a:rPr>
              <a:t>补充说明（医疗用途塑料除外）</a:t>
            </a:r>
            <a:endParaRPr lang="zh-CN" altLang="en-US" b="1">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down)">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12" grpId="0" bldLvl="0" animBg="1"/>
      <p:bldP spid="5" grpId="0" bldLvl="0" animBg="1"/>
      <p:bldP spid="7" grpId="0"/>
      <p:bldP spid="7" grpId="1"/>
      <p:bldP spid="8" grpId="0"/>
      <p:bldP spid="8" grpId="1"/>
      <p:bldP spid="9" grpId="0"/>
      <p:bldP spid="9" grpId="1"/>
      <p:bldP spid="10" grpId="0"/>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2" name="文本框 1"/>
          <p:cNvSpPr txBox="1"/>
          <p:nvPr/>
        </p:nvSpPr>
        <p:spPr>
          <a:xfrm>
            <a:off x="0" y="0"/>
            <a:ext cx="12188190" cy="5323205"/>
          </a:xfrm>
          <a:prstGeom prst="rect">
            <a:avLst/>
          </a:prstGeom>
          <a:noFill/>
        </p:spPr>
        <p:txBody>
          <a:bodyPr wrap="square" rtlCol="0">
            <a:spAutoFit/>
          </a:bodyPr>
          <a:p>
            <a:r>
              <a:rPr lang="en-US" altLang="zh-CN" sz="2000">
                <a:latin typeface="Times New Roman" panose="02020603050405020304" charset="0"/>
                <a:cs typeface="Times New Roman" panose="02020603050405020304" charset="0"/>
              </a:rPr>
              <a:t>    A recent review of numerous studies reveals that childhood exposure to chemicals in common plastic household items poses significant and lasting health risks, extending well into adulthood. Published in The Lancet Child &amp; Adolescent Health, the findings highlight particular concern for three classes of chemicals</a:t>
            </a:r>
            <a:r>
              <a:rPr lang="zh-CN" alt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phthalates (making plastic flexible), bisphenols (providing rigidity), and PFAS (resisting heat and water).</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The research, which analyzed data from thousands of pregnant mothers, fetuses, and children, links these chemicals to a range of long-term health issues. These include heart disease, obesity, infertility, and asthma. Experts explain that these substances can</a:t>
            </a:r>
            <a:r>
              <a:rPr lang="en-US" altLang="zh-CN" sz="2000" u="sng">
                <a:latin typeface="Times New Roman" panose="02020603050405020304" charset="0"/>
                <a:cs typeface="Times New Roman" panose="02020603050405020304" charset="0"/>
              </a:rPr>
              <a:t> derange</a:t>
            </a:r>
            <a:r>
              <a:rPr lang="en-US" altLang="zh-CN" sz="2000">
                <a:latin typeface="Times New Roman" panose="02020603050405020304" charset="0"/>
                <a:cs typeface="Times New Roman" panose="02020603050405020304" charset="0"/>
              </a:rPr>
              <a:t> hormone function and trigger body-wide inflammation. Furthermore, early-life exposure is associated with neurodevelopmental problems like autism and ADHD, as well as IQ loss.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These chemicals are widespread, found in food packaging, cosmetics, and even paper receipts. As plastics are used, heated, or washed, microplastic and nanoparticles are released and become ingested.</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The review also suggests practical solutions. Parents can reduce exposure by switching to glass or stainless-steel containers and avoiding microwaving or dishwashing plastic. Healthcare providers are encouraged to guide families toward safer choices.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 policy level, researchers call for stricter regulations, especially for nonessential plastics. This urgency is supported by the ongoing negotiations for the UN Global Plastics Treaty, which aims to establish legally binding limits on plastic production. According to Trasande, the findings in the article support the urgent need for a strong agreement to help protect not only the environment but human health as well.</a:t>
            </a:r>
            <a:endParaRPr lang="en-US" altLang="zh-CN" sz="2000">
              <a:latin typeface="Times New Roman" panose="02020603050405020304" charset="0"/>
              <a:cs typeface="Times New Roman" panose="02020603050405020304" charset="0"/>
            </a:endParaRPr>
          </a:p>
        </p:txBody>
      </p:sp>
      <p:sp>
        <p:nvSpPr>
          <p:cNvPr id="12" name="矩形 11"/>
          <p:cNvSpPr/>
          <p:nvPr/>
        </p:nvSpPr>
        <p:spPr bwMode="auto">
          <a:xfrm>
            <a:off x="256540" y="0"/>
            <a:ext cx="11849100" cy="39370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bwMode="auto">
          <a:xfrm>
            <a:off x="0" y="393700"/>
            <a:ext cx="8100695" cy="29591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4" name="矩形 3"/>
          <p:cNvSpPr/>
          <p:nvPr/>
        </p:nvSpPr>
        <p:spPr bwMode="auto">
          <a:xfrm>
            <a:off x="339090" y="3115945"/>
            <a:ext cx="4583430" cy="31369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7" name="矩形 6"/>
          <p:cNvSpPr/>
          <p:nvPr/>
        </p:nvSpPr>
        <p:spPr bwMode="auto">
          <a:xfrm>
            <a:off x="1322070" y="1887220"/>
            <a:ext cx="8708390" cy="252095"/>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8" name="矩形 7"/>
          <p:cNvSpPr/>
          <p:nvPr/>
        </p:nvSpPr>
        <p:spPr bwMode="auto">
          <a:xfrm>
            <a:off x="4922520" y="3071495"/>
            <a:ext cx="6920230" cy="358140"/>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5" name="矩形 4"/>
          <p:cNvSpPr/>
          <p:nvPr/>
        </p:nvSpPr>
        <p:spPr bwMode="auto">
          <a:xfrm>
            <a:off x="0" y="3387090"/>
            <a:ext cx="6322060" cy="358140"/>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6" name="矩形 5"/>
          <p:cNvSpPr/>
          <p:nvPr/>
        </p:nvSpPr>
        <p:spPr bwMode="auto">
          <a:xfrm>
            <a:off x="339090" y="4022090"/>
            <a:ext cx="9398635" cy="285115"/>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9" name="矩形 18"/>
          <p:cNvSpPr/>
          <p:nvPr/>
        </p:nvSpPr>
        <p:spPr bwMode="auto">
          <a:xfrm>
            <a:off x="2919095" y="4584065"/>
            <a:ext cx="8836025" cy="342265"/>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9" name="矩形 8"/>
          <p:cNvSpPr/>
          <p:nvPr/>
        </p:nvSpPr>
        <p:spPr bwMode="auto">
          <a:xfrm>
            <a:off x="0" y="4899660"/>
            <a:ext cx="8100695" cy="342265"/>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5" name="文本框 14"/>
          <p:cNvSpPr txBox="1"/>
          <p:nvPr/>
        </p:nvSpPr>
        <p:spPr>
          <a:xfrm>
            <a:off x="256540" y="689610"/>
            <a:ext cx="10472420" cy="475615"/>
          </a:xfrm>
          <a:prstGeom prst="rect">
            <a:avLst/>
          </a:prstGeom>
          <a:solidFill>
            <a:srgbClr val="E0EBF7"/>
          </a:solidFill>
          <a:ln w="38100">
            <a:solidFill>
              <a:schemeClr val="tx1"/>
            </a:solidFill>
          </a:ln>
        </p:spPr>
        <p:txBody>
          <a:bodyPr wrap="square">
            <a:spAutoFit/>
          </a:bodyPr>
          <a:lstStyle/>
          <a:p>
            <a:pPr lvl="0">
              <a:lnSpc>
                <a:spcPts val="3000"/>
              </a:lnSpc>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35. What is the main purpose of the passage?  C. To reveal risks of plastic exposure and urge actions.</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23" name="文本框 22"/>
          <p:cNvSpPr txBox="1"/>
          <p:nvPr/>
        </p:nvSpPr>
        <p:spPr>
          <a:xfrm>
            <a:off x="1163955" y="1377950"/>
            <a:ext cx="10034270" cy="475615"/>
          </a:xfrm>
          <a:prstGeom prst="rect">
            <a:avLst/>
          </a:prstGeom>
          <a:solidFill>
            <a:srgbClr val="FEF3DC"/>
          </a:solidFill>
          <a:ln w="38100">
            <a:solidFill>
              <a:schemeClr val="tx1"/>
            </a:solidFill>
          </a:ln>
        </p:spPr>
        <p:txBody>
          <a:bodyPr wrap="square">
            <a:spAutoFit/>
          </a:bodyPr>
          <a:lstStyle/>
          <a:p>
            <a:pPr marL="0" marR="0" lvl="0" indent="0" algn="l" defTabSz="914400" rtl="0" eaLnBrk="1" fontAlgn="auto" latinLnBrk="0" hangingPunct="1">
              <a:lnSpc>
                <a:spcPts val="3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32.The underlined word “derange” in the paragraph 2 most probably means ______.  A. disturb</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20" name="文本框 19"/>
          <p:cNvSpPr txBox="1"/>
          <p:nvPr/>
        </p:nvSpPr>
        <p:spPr>
          <a:xfrm>
            <a:off x="3728085" y="2557145"/>
            <a:ext cx="8316595" cy="475615"/>
          </a:xfrm>
          <a:prstGeom prst="rect">
            <a:avLst/>
          </a:prstGeom>
          <a:solidFill>
            <a:srgbClr val="D1F1DF"/>
          </a:solidFill>
          <a:ln w="38100">
            <a:solidFill>
              <a:schemeClr val="tx1"/>
            </a:solidFill>
          </a:ln>
        </p:spPr>
        <p:txBody>
          <a:bodyPr wrap="square">
            <a:spAutoFit/>
          </a:bodyPr>
          <a:lstStyle/>
          <a:p>
            <a:pPr lvl="0">
              <a:lnSpc>
                <a:spcPts val="3000"/>
              </a:lnSpc>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34. What is Dr. Trasande’s attitude towards plastics regulation?  B. Supportive.</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nvSpPr>
        <p:spPr>
          <a:xfrm>
            <a:off x="1163955" y="5238115"/>
            <a:ext cx="8866505" cy="763270"/>
          </a:xfrm>
          <a:prstGeom prst="rect">
            <a:avLst/>
          </a:prstGeom>
          <a:solidFill>
            <a:srgbClr val="FF0000">
              <a:alpha val="18000"/>
            </a:srgbClr>
          </a:solidFill>
          <a:ln w="38100">
            <a:solidFill>
              <a:schemeClr val="tx1"/>
            </a:solidFill>
          </a:ln>
        </p:spPr>
        <p:txBody>
          <a:bodyPr wrap="square">
            <a:noAutofit/>
          </a:bodyPr>
          <a:lstStyle/>
          <a:p>
            <a:pPr lvl="0">
              <a:lnSpc>
                <a:spcPts val="3000"/>
              </a:lnSpc>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33. According to the passage, which is NOT the measure to reduce plastic exposure?  </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a:p>
            <a:pPr lvl="0">
              <a:lnSpc>
                <a:spcPts val="3000"/>
              </a:lnSpc>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B. Launching campaigns to recycle plastic bottles.</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inVertic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inVertic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arn(inVertical)">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inVertical)">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arn(inVertical)">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barn(inVertical)">
                                      <p:cBhvr>
                                        <p:cTn id="57" dur="500"/>
                                        <p:tgtEl>
                                          <p:spTgt spid="3"/>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barn(inVertical)">
                                      <p:cBhvr>
                                        <p:cTn id="62" dur="500"/>
                                        <p:tgtEl>
                                          <p:spTgt spid="4"/>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arn(inVertical)">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3" grpId="0" bldLvl="0" animBg="1"/>
      <p:bldP spid="4" grpId="0" bldLvl="0" animBg="1"/>
      <p:bldP spid="7" grpId="0" bldLvl="0" animBg="1"/>
      <p:bldP spid="8" grpId="0" bldLvl="0" animBg="1"/>
      <p:bldP spid="5" grpId="0" bldLvl="0" animBg="1"/>
      <p:bldP spid="6" grpId="0" bldLvl="0" animBg="1"/>
      <p:bldP spid="19" grpId="0" bldLvl="0" animBg="1"/>
      <p:bldP spid="9" grpId="0" bldLvl="0" animBg="1"/>
      <p:bldP spid="15" grpId="0" bldLvl="0" animBg="1"/>
      <p:bldP spid="23" grpId="0" bldLvl="0" animBg="1"/>
      <p:bldP spid="20" grpId="0" bldLvl="0" animBg="1"/>
      <p:bldP spid="1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t="2303" b="13670"/>
          <a:stretch>
            <a:fillRect/>
          </a:stretch>
        </p:blipFill>
        <p:spPr>
          <a:xfrm>
            <a:off x="0" y="-1"/>
            <a:ext cx="12192000" cy="6857999"/>
          </a:xfrm>
          <a:prstGeom prst="rect">
            <a:avLst/>
          </a:prstGeom>
        </p:spPr>
      </p:pic>
      <p:sp>
        <p:nvSpPr>
          <p:cNvPr id="10" name="矩形 9"/>
          <p:cNvSpPr/>
          <p:nvPr/>
        </p:nvSpPr>
        <p:spPr>
          <a:xfrm>
            <a:off x="0" y="-2"/>
            <a:ext cx="12192000" cy="6858000"/>
          </a:xfrm>
          <a:prstGeom prst="rect">
            <a:avLst/>
          </a:prstGeom>
          <a:gradFill flip="none" rotWithShape="1">
            <a:gsLst>
              <a:gs pos="0">
                <a:schemeClr val="bg1">
                  <a:alpha val="14000"/>
                </a:schemeClr>
              </a:gs>
              <a:gs pos="100000">
                <a:schemeClr val="bg1">
                  <a:alpha val="1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endParaRPr kumimoji="0" lang="zh-CN" altLang="en-US" sz="1800" b="0" i="0" u="none" strike="noStrike" kern="1200" cap="none" spc="0" normalizeH="0" baseline="0" noProof="0" dirty="0">
              <a:ln>
                <a:noFill/>
              </a:ln>
              <a:solidFill>
                <a:schemeClr val="accent1">
                  <a:lumMod val="75000"/>
                </a:schemeClr>
              </a:solidFill>
              <a:effectLst/>
              <a:uLnTx/>
              <a:uFillTx/>
              <a:latin typeface="Arial" panose="020B0604020202020204"/>
              <a:ea typeface="黑体" panose="02010609060101010101" charset="-122"/>
            </a:endParaRPr>
          </a:p>
        </p:txBody>
      </p:sp>
      <p:sp>
        <p:nvSpPr>
          <p:cNvPr id="16" name="椭圆 15"/>
          <p:cNvSpPr/>
          <p:nvPr/>
        </p:nvSpPr>
        <p:spPr>
          <a:xfrm>
            <a:off x="9574151" y="3779873"/>
            <a:ext cx="4744013" cy="4744013"/>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59180" y="1054100"/>
            <a:ext cx="9828530" cy="3599815"/>
            <a:chOff x="6470226" y="3785945"/>
            <a:chExt cx="8534400" cy="2080977"/>
          </a:xfrm>
          <a:solidFill>
            <a:schemeClr val="bg1"/>
          </a:solidFill>
        </p:grpSpPr>
        <p:sp>
          <p:nvSpPr>
            <p:cNvPr id="9" name="矩形 8"/>
            <p:cNvSpPr/>
            <p:nvPr/>
          </p:nvSpPr>
          <p:spPr>
            <a:xfrm>
              <a:off x="6470226" y="3785945"/>
              <a:ext cx="8534400" cy="2080977"/>
            </a:xfrm>
            <a:prstGeom prst="rect">
              <a:avLst/>
            </a:prstGeom>
            <a:grpFill/>
            <a:ln w="539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133610" y="3971192"/>
              <a:ext cx="277090" cy="282780"/>
            </a:xfrm>
            <a:prstGeom prst="rect">
              <a:avLst/>
            </a:prstGeom>
            <a:grpFill/>
            <a:ln w="539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15" name="文本框 14"/>
          <p:cNvSpPr txBox="1"/>
          <p:nvPr/>
        </p:nvSpPr>
        <p:spPr>
          <a:xfrm>
            <a:off x="1377950" y="1423035"/>
            <a:ext cx="9173210" cy="1938020"/>
          </a:xfrm>
          <a:prstGeom prst="rect">
            <a:avLst/>
          </a:prstGeom>
          <a:noFill/>
        </p:spPr>
        <p:txBody>
          <a:bodyPr wrap="square" rtlCol="0">
            <a:spAutoFit/>
          </a:bodyPr>
          <a:lstStyle/>
          <a:p>
            <a:pPr algn="ctr">
              <a:lnSpc>
                <a:spcPts val="7200"/>
              </a:lnSpc>
            </a:pPr>
            <a:r>
              <a:rPr lang="en-US" sz="6600" b="1" spc="600" dirty="0">
                <a:solidFill>
                  <a:srgbClr val="265B8F"/>
                </a:solidFill>
                <a:latin typeface="Times New Roman" panose="02020603050405020304" charset="0"/>
                <a:ea typeface="宋体" panose="02010600030101010101" pitchFamily="2" charset="-122"/>
                <a:cs typeface="Times New Roman" panose="02020603050405020304" charset="0"/>
              </a:rPr>
              <a:t>Z20</a:t>
            </a:r>
            <a:r>
              <a:rPr lang="zh-CN" altLang="en-US" sz="6600" b="1" spc="600" dirty="0">
                <a:solidFill>
                  <a:srgbClr val="265B8F"/>
                </a:solidFill>
                <a:latin typeface="Times New Roman" panose="02020603050405020304" charset="0"/>
                <a:ea typeface="宋体" panose="02010600030101010101" pitchFamily="2" charset="-122"/>
                <a:cs typeface="Times New Roman" panose="02020603050405020304" charset="0"/>
              </a:rPr>
              <a:t>联盟</a:t>
            </a:r>
            <a:endParaRPr lang="zh-CN" altLang="en-US" sz="6600" b="1" spc="600" dirty="0">
              <a:solidFill>
                <a:srgbClr val="265B8F"/>
              </a:solidFill>
              <a:latin typeface="Times New Roman" panose="02020603050405020304" charset="0"/>
              <a:ea typeface="宋体" panose="02010600030101010101" pitchFamily="2" charset="-122"/>
              <a:cs typeface="Times New Roman" panose="02020603050405020304" charset="0"/>
            </a:endParaRPr>
          </a:p>
          <a:p>
            <a:pPr algn="ctr">
              <a:lnSpc>
                <a:spcPts val="7200"/>
              </a:lnSpc>
            </a:pPr>
            <a:r>
              <a:rPr lang="zh-CN" altLang="en-US" sz="6600" b="1" spc="600" dirty="0">
                <a:solidFill>
                  <a:srgbClr val="265B8F"/>
                </a:solidFill>
                <a:latin typeface="Times New Roman" panose="02020603050405020304" charset="0"/>
                <a:ea typeface="宋体" panose="02010600030101010101" pitchFamily="2" charset="-122"/>
                <a:cs typeface="Times New Roman" panose="02020603050405020304" charset="0"/>
              </a:rPr>
              <a:t>客观题分析</a:t>
            </a:r>
            <a:endParaRPr lang="zh-CN" altLang="en-US" sz="6600" b="1" spc="600" dirty="0">
              <a:solidFill>
                <a:srgbClr val="265B8F"/>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19" name="矩形: 圆角 18"/>
          <p:cNvSpPr/>
          <p:nvPr/>
        </p:nvSpPr>
        <p:spPr>
          <a:xfrm>
            <a:off x="0" y="76835"/>
            <a:ext cx="3330575" cy="313690"/>
          </a:xfrm>
          <a:prstGeom prst="roundRect">
            <a:avLst>
              <a:gd name="adj" fmla="val 5000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rPr>
              <a:t>Words and Phrases</a:t>
            </a:r>
            <a:endParaRPr kumimoji="0" lang="en-US" altLang="zh-CN"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162800" y="1579880"/>
            <a:ext cx="4946015" cy="3415030"/>
          </a:xfrm>
          <a:prstGeom prst="rect">
            <a:avLst/>
          </a:prstGeom>
          <a:noFill/>
        </p:spPr>
        <p:txBody>
          <a:bodyPr wrap="square" rtlCol="0">
            <a:spAutoFit/>
          </a:bodyPr>
          <a:p>
            <a:pPr algn="r"/>
            <a:r>
              <a:rPr lang="zh-CN" altLang="en-US" sz="2400" b="1">
                <a:solidFill>
                  <a:srgbClr val="FF0000"/>
                </a:solidFill>
                <a:latin typeface="Times New Roman" panose="02020603050405020304" charset="0"/>
                <a:cs typeface="Times New Roman" panose="02020603050405020304" charset="0"/>
              </a:rPr>
              <a:t>名词</a:t>
            </a:r>
            <a:r>
              <a:rPr lang="en-US" altLang="zh-CN" sz="2400" b="1">
                <a:solidFill>
                  <a:srgbClr val="FF0000"/>
                </a:solidFill>
                <a:latin typeface="Times New Roman" panose="02020603050405020304" charset="0"/>
                <a:cs typeface="Times New Roman" panose="02020603050405020304" charset="0"/>
              </a:rPr>
              <a:t>(</a:t>
            </a:r>
            <a:r>
              <a:rPr lang="zh-CN" altLang="en-US" sz="2400" b="1">
                <a:solidFill>
                  <a:srgbClr val="FF0000"/>
                </a:solidFill>
                <a:latin typeface="Times New Roman" panose="02020603050405020304" charset="0"/>
                <a:cs typeface="Times New Roman" panose="02020603050405020304" charset="0"/>
              </a:rPr>
              <a:t>短语</a:t>
            </a:r>
            <a:r>
              <a:rPr lang="en-US" altLang="zh-CN" sz="2400" b="1">
                <a:solidFill>
                  <a:srgbClr val="FF0000"/>
                </a:solidFill>
                <a:latin typeface="Times New Roman" panose="02020603050405020304" charset="0"/>
                <a:cs typeface="Times New Roman" panose="02020603050405020304" charset="0"/>
              </a:rPr>
              <a:t>)</a:t>
            </a:r>
            <a:endParaRPr lang="zh-CN" altLang="en-US" sz="2400" b="1">
              <a:solidFill>
                <a:srgbClr val="FF0000"/>
              </a:solidFill>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exposure </a:t>
            </a:r>
            <a:r>
              <a:rPr lang="zh-CN" altLang="en-US" sz="2400">
                <a:latin typeface="Times New Roman" panose="02020603050405020304" charset="0"/>
                <a:cs typeface="Times New Roman" panose="02020603050405020304" charset="0"/>
              </a:rPr>
              <a:t>接触；暴露</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chemical </a:t>
            </a:r>
            <a:r>
              <a:rPr lang="zh-CN" altLang="en-US" sz="2400">
                <a:latin typeface="Times New Roman" panose="02020603050405020304" charset="0"/>
                <a:cs typeface="Times New Roman" panose="02020603050405020304" charset="0"/>
              </a:rPr>
              <a:t>化学物质</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infertility </a:t>
            </a:r>
            <a:r>
              <a:rPr lang="zh-CN" altLang="en-US" sz="2400">
                <a:latin typeface="Times New Roman" panose="02020603050405020304" charset="0"/>
                <a:cs typeface="Times New Roman" panose="02020603050405020304" charset="0"/>
              </a:rPr>
              <a:t>贫瘠；不孕不育</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hormone </a:t>
            </a:r>
            <a:r>
              <a:rPr lang="zh-CN" altLang="en-US" sz="2400">
                <a:latin typeface="Times New Roman" panose="02020603050405020304" charset="0"/>
                <a:cs typeface="Times New Roman" panose="02020603050405020304" charset="0"/>
              </a:rPr>
              <a:t>激素；荷尔蒙</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inflammation </a:t>
            </a:r>
            <a:r>
              <a:rPr lang="zh-CN" altLang="en-US" sz="2400">
                <a:latin typeface="Times New Roman" panose="02020603050405020304" charset="0"/>
                <a:cs typeface="Times New Roman" panose="02020603050405020304" charset="0"/>
              </a:rPr>
              <a:t>炎症；发炎</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barrier </a:t>
            </a:r>
            <a:r>
              <a:rPr lang="zh-CN" altLang="en-US" sz="2400">
                <a:latin typeface="Times New Roman" panose="02020603050405020304" charset="0"/>
                <a:cs typeface="Times New Roman" panose="02020603050405020304" charset="0"/>
              </a:rPr>
              <a:t>障碍；分界线</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trigger </a:t>
            </a:r>
            <a:r>
              <a:rPr lang="zh-CN" altLang="en-US" sz="2400">
                <a:latin typeface="Times New Roman" panose="02020603050405020304" charset="0"/>
                <a:cs typeface="Times New Roman" panose="02020603050405020304" charset="0"/>
              </a:rPr>
              <a:t>诱因</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stainless-steel containers </a:t>
            </a:r>
            <a:r>
              <a:rPr lang="zh-CN" altLang="en-US" sz="2400">
                <a:latin typeface="Times New Roman" panose="02020603050405020304" charset="0"/>
                <a:cs typeface="Times New Roman" panose="02020603050405020304" charset="0"/>
              </a:rPr>
              <a:t>不锈钢容器</a:t>
            </a:r>
            <a:endParaRPr lang="zh-CN" altLang="en-US" sz="2400">
              <a:latin typeface="Times New Roman" panose="02020603050405020304" charset="0"/>
              <a:cs typeface="Times New Roman" panose="02020603050405020304" charset="0"/>
            </a:endParaRPr>
          </a:p>
        </p:txBody>
      </p:sp>
      <p:sp>
        <p:nvSpPr>
          <p:cNvPr id="3" name="文本框 2"/>
          <p:cNvSpPr txBox="1"/>
          <p:nvPr/>
        </p:nvSpPr>
        <p:spPr>
          <a:xfrm>
            <a:off x="3843655" y="1381760"/>
            <a:ext cx="4764405" cy="2676525"/>
          </a:xfrm>
          <a:prstGeom prst="rect">
            <a:avLst/>
          </a:prstGeom>
          <a:noFill/>
        </p:spPr>
        <p:txBody>
          <a:bodyPr wrap="square" rtlCol="0">
            <a:spAutoFit/>
          </a:bodyPr>
          <a:p>
            <a:pPr algn="ctr"/>
            <a:r>
              <a:rPr lang="zh-CN" altLang="en-US" sz="2400" b="1">
                <a:solidFill>
                  <a:srgbClr val="FF0000"/>
                </a:solidFill>
                <a:latin typeface="Times New Roman" panose="02020603050405020304" charset="0"/>
                <a:cs typeface="Times New Roman" panose="02020603050405020304" charset="0"/>
              </a:rPr>
              <a:t>形容词</a:t>
            </a:r>
            <a:endParaRPr lang="zh-CN" altLang="en-US" sz="2400" b="1">
              <a:solidFill>
                <a:srgbClr val="FF0000"/>
              </a:solidFill>
              <a:latin typeface="Times New Roman" panose="02020603050405020304" charset="0"/>
              <a:cs typeface="Times New Roman" panose="02020603050405020304" charset="0"/>
            </a:endParaRPr>
          </a:p>
          <a:p>
            <a:pPr algn="ctr"/>
            <a:r>
              <a:rPr lang="en-US" altLang="zh-CN" sz="2400">
                <a:latin typeface="Times New Roman" panose="02020603050405020304" charset="0"/>
                <a:cs typeface="Times New Roman" panose="02020603050405020304" charset="0"/>
              </a:rPr>
              <a:t>chemical </a:t>
            </a:r>
            <a:r>
              <a:rPr lang="zh-CN" altLang="en-US" sz="2400">
                <a:latin typeface="Times New Roman" panose="02020603050405020304" charset="0"/>
                <a:cs typeface="Times New Roman" panose="02020603050405020304" charset="0"/>
              </a:rPr>
              <a:t>化学的</a:t>
            </a:r>
            <a:endParaRPr lang="zh-CN" altLang="en-US" sz="2400">
              <a:latin typeface="Times New Roman" panose="02020603050405020304" charset="0"/>
              <a:cs typeface="Times New Roman" panose="02020603050405020304" charset="0"/>
            </a:endParaRPr>
          </a:p>
          <a:p>
            <a:pPr algn="ctr"/>
            <a:r>
              <a:rPr lang="en-US" altLang="zh-CN" sz="2400">
                <a:latin typeface="Times New Roman" panose="02020603050405020304" charset="0"/>
                <a:cs typeface="Times New Roman" panose="02020603050405020304" charset="0"/>
              </a:rPr>
              <a:t>rigid </a:t>
            </a:r>
            <a:r>
              <a:rPr lang="zh-CN" altLang="en-US" sz="2400">
                <a:latin typeface="Times New Roman" panose="02020603050405020304" charset="0"/>
                <a:cs typeface="Times New Roman" panose="02020603050405020304" charset="0"/>
              </a:rPr>
              <a:t>坚硬的；严格的；死板的</a:t>
            </a:r>
            <a:endParaRPr lang="zh-CN" altLang="en-US" sz="2400">
              <a:latin typeface="Times New Roman" panose="02020603050405020304" charset="0"/>
              <a:cs typeface="Times New Roman" panose="02020603050405020304" charset="0"/>
            </a:endParaRPr>
          </a:p>
          <a:p>
            <a:pPr algn="ctr"/>
            <a:r>
              <a:rPr lang="en-US" altLang="zh-CN" sz="2400">
                <a:latin typeface="Times New Roman" panose="02020603050405020304" charset="0"/>
                <a:cs typeface="Times New Roman" panose="02020603050405020304" charset="0"/>
              </a:rPr>
              <a:t>widespread </a:t>
            </a:r>
            <a:r>
              <a:rPr lang="zh-CN" altLang="en-US" sz="2400">
                <a:latin typeface="Times New Roman" panose="02020603050405020304" charset="0"/>
                <a:cs typeface="Times New Roman" panose="02020603050405020304" charset="0"/>
              </a:rPr>
              <a:t>普遍的；广泛的</a:t>
            </a:r>
            <a:endParaRPr lang="zh-CN" altLang="en-US" sz="2400">
              <a:latin typeface="Times New Roman" panose="02020603050405020304" charset="0"/>
              <a:cs typeface="Times New Roman" panose="02020603050405020304" charset="0"/>
            </a:endParaRPr>
          </a:p>
          <a:p>
            <a:pPr algn="ctr"/>
            <a:r>
              <a:rPr lang="en-US" altLang="zh-CN" sz="2400">
                <a:latin typeface="Times New Roman" panose="02020603050405020304" charset="0"/>
                <a:cs typeface="Times New Roman" panose="02020603050405020304" charset="0"/>
              </a:rPr>
              <a:t>ambiguous </a:t>
            </a:r>
            <a:r>
              <a:rPr lang="zh-CN" altLang="en-US" sz="2400">
                <a:latin typeface="Times New Roman" panose="02020603050405020304" charset="0"/>
                <a:cs typeface="Times New Roman" panose="02020603050405020304" charset="0"/>
              </a:rPr>
              <a:t>模糊的；模棱两可的</a:t>
            </a:r>
            <a:endParaRPr lang="zh-CN" altLang="en-US" sz="2400">
              <a:latin typeface="Times New Roman" panose="02020603050405020304" charset="0"/>
              <a:cs typeface="Times New Roman" panose="02020603050405020304" charset="0"/>
            </a:endParaRPr>
          </a:p>
          <a:p>
            <a:pPr algn="ctr"/>
            <a:r>
              <a:rPr lang="en-US" altLang="zh-CN" sz="2400">
                <a:latin typeface="Times New Roman" panose="02020603050405020304" charset="0"/>
                <a:cs typeface="Times New Roman" panose="02020603050405020304" charset="0"/>
              </a:rPr>
              <a:t>dismissive </a:t>
            </a:r>
            <a:r>
              <a:rPr lang="zh-CN" altLang="en-US" sz="2400">
                <a:latin typeface="Times New Roman" panose="02020603050405020304" charset="0"/>
                <a:cs typeface="Times New Roman" panose="02020603050405020304" charset="0"/>
              </a:rPr>
              <a:t>轻视的</a:t>
            </a:r>
            <a:endParaRPr lang="zh-CN" altLang="en-US" sz="2400">
              <a:latin typeface="Times New Roman" panose="02020603050405020304" charset="0"/>
              <a:cs typeface="Times New Roman" panose="02020603050405020304" charset="0"/>
            </a:endParaRPr>
          </a:p>
          <a:p>
            <a:pPr algn="ctr"/>
            <a:r>
              <a:rPr lang="en-US" altLang="zh-CN" sz="2400">
                <a:latin typeface="Times New Roman" panose="02020603050405020304" charset="0"/>
                <a:cs typeface="Times New Roman" panose="02020603050405020304" charset="0"/>
              </a:rPr>
              <a:t>nonessential </a:t>
            </a:r>
            <a:r>
              <a:rPr lang="zh-CN" altLang="en-US" sz="2400">
                <a:latin typeface="Times New Roman" panose="02020603050405020304" charset="0"/>
                <a:cs typeface="Times New Roman" panose="02020603050405020304" charset="0"/>
              </a:rPr>
              <a:t>非必要的</a:t>
            </a:r>
            <a:endParaRPr lang="zh-CN" altLang="en-US" sz="2400">
              <a:latin typeface="Times New Roman" panose="02020603050405020304" charset="0"/>
              <a:cs typeface="Times New Roman" panose="02020603050405020304" charset="0"/>
            </a:endParaRPr>
          </a:p>
        </p:txBody>
      </p:sp>
      <p:sp>
        <p:nvSpPr>
          <p:cNvPr id="4" name="文本框 3"/>
          <p:cNvSpPr txBox="1"/>
          <p:nvPr/>
        </p:nvSpPr>
        <p:spPr>
          <a:xfrm>
            <a:off x="66040" y="1210310"/>
            <a:ext cx="4121785" cy="4154170"/>
          </a:xfrm>
          <a:prstGeom prst="rect">
            <a:avLst/>
          </a:prstGeom>
          <a:noFill/>
        </p:spPr>
        <p:txBody>
          <a:bodyPr wrap="square" rtlCol="0">
            <a:spAutoFit/>
          </a:bodyPr>
          <a:p>
            <a:r>
              <a:rPr lang="zh-CN" altLang="en-US" sz="2400" b="1">
                <a:solidFill>
                  <a:srgbClr val="FF0000"/>
                </a:solidFill>
                <a:latin typeface="Times New Roman" panose="02020603050405020304" charset="0"/>
                <a:cs typeface="Times New Roman" panose="02020603050405020304" charset="0"/>
              </a:rPr>
              <a:t>动词</a:t>
            </a:r>
            <a:r>
              <a:rPr lang="en-US" altLang="zh-CN" sz="2400" b="1">
                <a:solidFill>
                  <a:srgbClr val="FF0000"/>
                </a:solidFill>
                <a:latin typeface="Times New Roman" panose="02020603050405020304" charset="0"/>
                <a:cs typeface="Times New Roman" panose="02020603050405020304" charset="0"/>
              </a:rPr>
              <a:t>(</a:t>
            </a:r>
            <a:r>
              <a:rPr lang="zh-CN" altLang="en-US" sz="2400" b="1">
                <a:solidFill>
                  <a:srgbClr val="FF0000"/>
                </a:solidFill>
                <a:latin typeface="Times New Roman" panose="02020603050405020304" charset="0"/>
                <a:cs typeface="Times New Roman" panose="02020603050405020304" charset="0"/>
              </a:rPr>
              <a:t>短语</a:t>
            </a:r>
            <a:r>
              <a:rPr lang="en-US" altLang="zh-CN" sz="2400" b="1">
                <a:solidFill>
                  <a:srgbClr val="FF0000"/>
                </a:solidFill>
                <a:latin typeface="Times New Roman" panose="02020603050405020304" charset="0"/>
                <a:cs typeface="Times New Roman" panose="02020603050405020304" charset="0"/>
              </a:rPr>
              <a:t>)</a:t>
            </a:r>
            <a:endParaRPr lang="zh-CN" altLang="en-US" sz="2400" b="1">
              <a:solidFill>
                <a:srgbClr val="FF0000"/>
              </a:solidFill>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pose </a:t>
            </a:r>
            <a:r>
              <a:rPr lang="zh-CN" altLang="en-US" sz="2400">
                <a:latin typeface="Times New Roman" panose="02020603050405020304" charset="0"/>
                <a:cs typeface="Times New Roman" panose="02020603050405020304" charset="0"/>
              </a:rPr>
              <a:t>造成，引起；摆姿势</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fulfill </a:t>
            </a:r>
            <a:r>
              <a:rPr lang="zh-CN" altLang="en-US" sz="2400">
                <a:latin typeface="Times New Roman" panose="02020603050405020304" charset="0"/>
                <a:cs typeface="Times New Roman" panose="02020603050405020304" charset="0"/>
              </a:rPr>
              <a:t>履行；实现；满足</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disturb </a:t>
            </a:r>
            <a:r>
              <a:rPr lang="zh-CN" altLang="en-US" sz="2400">
                <a:latin typeface="Times New Roman" panose="02020603050405020304" charset="0"/>
                <a:cs typeface="Times New Roman" panose="02020603050405020304" charset="0"/>
              </a:rPr>
              <a:t>干扰，打扰</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regulate </a:t>
            </a:r>
            <a:r>
              <a:rPr lang="zh-CN" altLang="en-US" sz="2400">
                <a:latin typeface="Times New Roman" panose="02020603050405020304" charset="0"/>
                <a:cs typeface="Times New Roman" panose="02020603050405020304" charset="0"/>
              </a:rPr>
              <a:t>调节；规定</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trigger </a:t>
            </a:r>
            <a:r>
              <a:rPr lang="zh-CN" altLang="en-US" sz="2400">
                <a:latin typeface="Times New Roman" panose="02020603050405020304" charset="0"/>
                <a:cs typeface="Times New Roman" panose="02020603050405020304" charset="0"/>
              </a:rPr>
              <a:t>引发</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ingest   </a:t>
            </a:r>
            <a:r>
              <a:rPr lang="zh-CN" altLang="en-US" sz="2400">
                <a:latin typeface="Times New Roman" panose="02020603050405020304" charset="0"/>
                <a:cs typeface="Times New Roman" panose="02020603050405020304" charset="0"/>
              </a:rPr>
              <a:t>吸收</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be associated with </a:t>
            </a:r>
            <a:r>
              <a:rPr lang="zh-CN" altLang="en-US" sz="2400">
                <a:latin typeface="Times New Roman" panose="02020603050405020304" charset="0"/>
                <a:cs typeface="Times New Roman" panose="02020603050405020304" charset="0"/>
              </a:rPr>
              <a:t>与</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有关</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call for </a:t>
            </a:r>
            <a:r>
              <a:rPr lang="zh-CN" altLang="en-US" sz="2400">
                <a:latin typeface="Times New Roman" panose="02020603050405020304" charset="0"/>
                <a:cs typeface="Times New Roman" panose="02020603050405020304" charset="0"/>
              </a:rPr>
              <a:t>呼吁；要求</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replace A with B  </a:t>
            </a:r>
            <a:r>
              <a:rPr lang="zh-CN" altLang="en-US" sz="2400">
                <a:latin typeface="Times New Roman" panose="02020603050405020304" charset="0"/>
                <a:cs typeface="Times New Roman" panose="02020603050405020304" charset="0"/>
              </a:rPr>
              <a:t>用</a:t>
            </a:r>
            <a:r>
              <a:rPr lang="en-US" altLang="zh-CN" sz="2400">
                <a:latin typeface="Times New Roman" panose="02020603050405020304" charset="0"/>
                <a:cs typeface="Times New Roman" panose="02020603050405020304" charset="0"/>
              </a:rPr>
              <a:t> B </a:t>
            </a:r>
            <a:r>
              <a:rPr lang="zh-CN" altLang="en-US" sz="2400">
                <a:latin typeface="Times New Roman" panose="02020603050405020304" charset="0"/>
                <a:cs typeface="Times New Roman" panose="02020603050405020304" charset="0"/>
              </a:rPr>
              <a:t>代替</a:t>
            </a:r>
            <a:r>
              <a:rPr lang="en-US" altLang="zh-CN" sz="2400">
                <a:latin typeface="Times New Roman" panose="02020603050405020304" charset="0"/>
                <a:cs typeface="Times New Roman" panose="02020603050405020304" charset="0"/>
              </a:rPr>
              <a:t> A</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launch campaigns </a:t>
            </a:r>
            <a:r>
              <a:rPr lang="zh-CN" altLang="en-US" sz="2400">
                <a:latin typeface="Times New Roman" panose="02020603050405020304" charset="0"/>
                <a:cs typeface="Times New Roman" panose="02020603050405020304" charset="0"/>
              </a:rPr>
              <a:t>发起运动</a:t>
            </a:r>
            <a:endParaRPr lang="zh-CN" altLang="en-US" sz="24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pic>
        <p:nvPicPr>
          <p:cNvPr id="2" name="图片 1"/>
          <p:cNvPicPr>
            <a:picLocks noChangeAspect="1"/>
          </p:cNvPicPr>
          <p:nvPr/>
        </p:nvPicPr>
        <p:blipFill>
          <a:blip r:embed="rId1"/>
          <a:stretch>
            <a:fillRect/>
          </a:stretch>
        </p:blipFill>
        <p:spPr>
          <a:xfrm>
            <a:off x="2331720" y="0"/>
            <a:ext cx="7527925" cy="6858000"/>
          </a:xfrm>
          <a:prstGeom prst="rect">
            <a:avLst/>
          </a:prstGeom>
        </p:spPr>
      </p:pic>
      <p:sp>
        <p:nvSpPr>
          <p:cNvPr id="10" name="圆角矩形 9"/>
          <p:cNvSpPr/>
          <p:nvPr/>
        </p:nvSpPr>
        <p:spPr>
          <a:xfrm>
            <a:off x="1666240" y="144145"/>
            <a:ext cx="9020810" cy="2650490"/>
          </a:xfrm>
          <a:prstGeom prst="roundRect">
            <a:avLst/>
          </a:prstGeom>
          <a:solidFill>
            <a:schemeClr val="bg1">
              <a:alpha val="9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2183765" y="309245"/>
            <a:ext cx="7790180" cy="2326640"/>
          </a:xfrm>
          <a:prstGeom prst="rect">
            <a:avLst/>
          </a:prstGeom>
          <a:noFill/>
        </p:spPr>
        <p:txBody>
          <a:bodyPr wrap="square" rtlCol="0">
            <a:noAutofit/>
          </a:bodyPr>
          <a:p>
            <a:pPr algn="ctr"/>
            <a:r>
              <a:rPr lang="zh-CN" altLang="en-US" sz="2800" b="1">
                <a:solidFill>
                  <a:srgbClr val="0070C0"/>
                </a:solidFill>
                <a:latin typeface="Times New Roman" panose="02020603050405020304" charset="0"/>
                <a:ea typeface="楷体" panose="02010609060101010101" charset="-122"/>
                <a:cs typeface="Times New Roman" panose="02020603050405020304" charset="0"/>
              </a:rPr>
              <a:t>七选五</a:t>
            </a:r>
            <a:endParaRPr lang="zh-CN" altLang="en-US" sz="2800" b="1">
              <a:solidFill>
                <a:srgbClr val="0070C0"/>
              </a:solidFill>
              <a:latin typeface="楷体" panose="02010609060101010101" charset="-122"/>
              <a:ea typeface="楷体" panose="02010609060101010101" charset="-122"/>
              <a:cs typeface="楷体" panose="02010609060101010101" charset="-122"/>
            </a:endParaRPr>
          </a:p>
          <a:p>
            <a:pPr algn="ctr"/>
            <a:endParaRPr lang="zh-CN" altLang="en-US" sz="2800" b="1">
              <a:latin typeface="楷体" panose="02010609060101010101" charset="-122"/>
              <a:ea typeface="楷体" panose="02010609060101010101" charset="-122"/>
              <a:cs typeface="楷体" panose="02010609060101010101" charset="-122"/>
            </a:endParaRPr>
          </a:p>
          <a:p>
            <a:pPr algn="l"/>
            <a:r>
              <a:rPr lang="zh-CN" altLang="en-US" sz="2800" b="1">
                <a:latin typeface="楷体" panose="02010609060101010101" charset="-122"/>
                <a:ea typeface="楷体" panose="02010609060101010101" charset="-122"/>
                <a:cs typeface="楷体" panose="02010609060101010101" charset="-122"/>
              </a:rPr>
              <a:t>主题：现代教育重学术轻实用生活技能的问题，呼吁学校融入生活技能教学。</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2" name="文本框 1"/>
          <p:cNvSpPr txBox="1"/>
          <p:nvPr/>
        </p:nvSpPr>
        <p:spPr>
          <a:xfrm>
            <a:off x="0" y="0"/>
            <a:ext cx="12191365" cy="5323205"/>
          </a:xfrm>
          <a:prstGeom prst="rect">
            <a:avLst/>
          </a:prstGeom>
          <a:noFill/>
        </p:spPr>
        <p:txBody>
          <a:bodyPr wrap="square" rtlCol="0">
            <a:spAutoFit/>
          </a:bodyPr>
          <a:p>
            <a:r>
              <a:rPr lang="en-US" altLang="zh-CN" sz="2000">
                <a:latin typeface="Times New Roman" panose="02020603050405020304" charset="0"/>
                <a:cs typeface="Times New Roman" panose="02020603050405020304" charset="0"/>
              </a:rPr>
              <a:t>    Are you able to cook a healthy meal</a:t>
            </a:r>
            <a:r>
              <a:rPr lang="en-US" altLang="zh-CN" sz="2000">
                <a:highlight>
                  <a:srgbClr val="00FF00"/>
                </a:highlight>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Are you able to manage your money well</a:t>
            </a:r>
            <a:r>
              <a:rPr lang="en-US" altLang="zh-CN" sz="2000">
                <a:highlight>
                  <a:srgbClr val="00FF00"/>
                </a:highlight>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Are you able to sew on a button</a:t>
            </a:r>
            <a:r>
              <a:rPr lang="en-US" altLang="zh-CN" sz="2000">
                <a:highlight>
                  <a:srgbClr val="00FF00"/>
                </a:highlight>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a:t>
            </a:r>
            <a:r>
              <a:rPr lang="en-US" altLang="zh-CN" sz="2000" u="sng">
                <a:latin typeface="Times New Roman" panose="02020603050405020304" charset="0"/>
                <a:cs typeface="Times New Roman" panose="02020603050405020304" charset="0"/>
              </a:rPr>
              <a:t>  36  </a:t>
            </a:r>
            <a:r>
              <a:rPr lang="en-US" altLang="zh-CN" sz="2000">
                <a:latin typeface="Times New Roman" panose="02020603050405020304" charset="0"/>
                <a:cs typeface="Times New Roman" panose="02020603050405020304" charset="0"/>
              </a:rPr>
              <a:t> This highlights a significant gap in modern education, which heavily prioritizes academic achievement and strict testing, often at the expense of practical life skills.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Schools </a:t>
            </a:r>
            <a:r>
              <a:rPr lang="en-US" altLang="zh-CN" sz="2000">
                <a:highlight>
                  <a:srgbClr val="00FF00"/>
                </a:highlight>
                <a:latin typeface="Times New Roman" panose="02020603050405020304" charset="0"/>
                <a:cs typeface="Times New Roman" panose="02020603050405020304" charset="0"/>
              </a:rPr>
              <a:t>have done well in</a:t>
            </a:r>
            <a:r>
              <a:rPr lang="en-US" altLang="zh-CN" sz="2000">
                <a:latin typeface="Times New Roman" panose="02020603050405020304" charset="0"/>
                <a:cs typeface="Times New Roman" panose="02020603050405020304" charset="0"/>
              </a:rPr>
              <a:t> preparing us to be academic achievers in school, </a:t>
            </a:r>
            <a:r>
              <a:rPr lang="en-US" altLang="zh-CN" sz="2000">
                <a:highlight>
                  <a:srgbClr val="00FF00"/>
                </a:highlight>
                <a:latin typeface="Times New Roman" panose="02020603050405020304" charset="0"/>
                <a:cs typeface="Times New Roman" panose="02020603050405020304" charset="0"/>
              </a:rPr>
              <a:t>but may not have prepared us well</a:t>
            </a:r>
            <a:r>
              <a:rPr lang="en-US" altLang="zh-CN" sz="2000">
                <a:latin typeface="Times New Roman" panose="02020603050405020304" charset="0"/>
                <a:cs typeface="Times New Roman" panose="02020603050405020304" charset="0"/>
              </a:rPr>
              <a:t> </a:t>
            </a:r>
            <a:r>
              <a:rPr lang="en-US" altLang="zh-CN" sz="2000">
                <a:highlight>
                  <a:srgbClr val="00FF00"/>
                </a:highlight>
                <a:latin typeface="Times New Roman" panose="02020603050405020304" charset="0"/>
                <a:cs typeface="Times New Roman" panose="02020603050405020304" charset="0"/>
              </a:rPr>
              <a:t>enough in developing life skills.</a:t>
            </a:r>
            <a:r>
              <a:rPr lang="en-US" altLang="zh-CN" sz="2000">
                <a:latin typeface="Times New Roman" panose="02020603050405020304" charset="0"/>
                <a:cs typeface="Times New Roman" panose="02020603050405020304" charset="0"/>
              </a:rPr>
              <a:t> </a:t>
            </a:r>
            <a:r>
              <a:rPr lang="en-US" altLang="zh-CN" sz="2000" u="sng">
                <a:latin typeface="Times New Roman" panose="02020603050405020304" charset="0"/>
                <a:cs typeface="Times New Roman" panose="02020603050405020304" charset="0"/>
              </a:rPr>
              <a:t>  37  </a:t>
            </a:r>
            <a:r>
              <a:rPr lang="en-US" altLang="zh-CN" sz="2000">
                <a:latin typeface="Times New Roman" panose="02020603050405020304" charset="0"/>
                <a:cs typeface="Times New Roman" panose="02020603050405020304" charset="0"/>
              </a:rPr>
              <a:t> For those without these basic skills, the pandemic lockdown was a rude shock. With restaurants closed and home services stopped, it would have been satisfying to cook a meal or fix a light bulb. It’s a shame that schools produce scholarly individuals who are unprepared for simple home tasks.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000" u="sng">
                <a:latin typeface="Times New Roman" panose="02020603050405020304" charset="0"/>
                <a:cs typeface="Times New Roman" panose="02020603050405020304" charset="0"/>
              </a:rPr>
              <a:t>  38 </a:t>
            </a:r>
            <a:r>
              <a:rPr lang="en-US" altLang="zh-CN" sz="2000">
                <a:latin typeface="Times New Roman" panose="02020603050405020304" charset="0"/>
                <a:cs typeface="Times New Roman" panose="02020603050405020304" charset="0"/>
              </a:rPr>
              <a:t>  </a:t>
            </a:r>
            <a:r>
              <a:rPr lang="en-US" altLang="zh-CN" sz="2000">
                <a:highlight>
                  <a:srgbClr val="00FF00"/>
                </a:highlight>
                <a:latin typeface="Times New Roman" panose="02020603050405020304" charset="0"/>
                <a:cs typeface="Times New Roman" panose="02020603050405020304" charset="0"/>
              </a:rPr>
              <a:t>For example,</a:t>
            </a:r>
            <a:r>
              <a:rPr lang="en-US" altLang="zh-CN" sz="2000">
                <a:latin typeface="Times New Roman" panose="02020603050405020304" charset="0"/>
                <a:cs typeface="Times New Roman" panose="02020603050405020304" charset="0"/>
              </a:rPr>
              <a:t> </a:t>
            </a:r>
            <a:r>
              <a:rPr lang="en-US" altLang="zh-CN" sz="2000">
                <a:highlight>
                  <a:srgbClr val="00FF00"/>
                </a:highlight>
                <a:latin typeface="Times New Roman" panose="02020603050405020304" charset="0"/>
                <a:cs typeface="Times New Roman" panose="02020603050405020304" charset="0"/>
              </a:rPr>
              <a:t>financial management</a:t>
            </a:r>
            <a:r>
              <a:rPr lang="en-US" altLang="zh-CN" sz="2000">
                <a:latin typeface="Times New Roman" panose="02020603050405020304" charset="0"/>
                <a:cs typeface="Times New Roman" panose="02020603050405020304" charset="0"/>
              </a:rPr>
              <a:t> fosters responsibility and caution, while </a:t>
            </a:r>
            <a:r>
              <a:rPr lang="en-US" altLang="zh-CN" sz="2000">
                <a:highlight>
                  <a:srgbClr val="00FF00"/>
                </a:highlight>
                <a:latin typeface="Times New Roman" panose="02020603050405020304" charset="0"/>
                <a:cs typeface="Times New Roman" panose="02020603050405020304" charset="0"/>
              </a:rPr>
              <a:t>lessons on investment</a:t>
            </a:r>
            <a:r>
              <a:rPr lang="en-US" altLang="zh-CN" sz="2000">
                <a:latin typeface="Times New Roman" panose="02020603050405020304" charset="0"/>
                <a:cs typeface="Times New Roman" panose="02020603050405020304" charset="0"/>
              </a:rPr>
              <a:t> teach wealth growth. Equipped with this literacy, students can better discuss financial goals with parents, and budgeting knowledge can steer them away from overspending. Thus, in our complex world, schools must teach beyond academic subjects.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After all, all the responsibility cannot be transferred to the home. The argument for parents teaching practical life skills overlooks modern realities. </a:t>
            </a:r>
            <a:r>
              <a:rPr lang="en-US" altLang="zh-CN" sz="2000">
                <a:highlight>
                  <a:srgbClr val="00FF00"/>
                </a:highlight>
                <a:latin typeface="Times New Roman" panose="02020603050405020304" charset="0"/>
                <a:cs typeface="Times New Roman" panose="02020603050405020304" charset="0"/>
              </a:rPr>
              <a:t>Many working parents lack the time, and some may not possess the proficiency themselves.</a:t>
            </a:r>
            <a:r>
              <a:rPr lang="en-US" altLang="zh-CN" sz="2000">
                <a:latin typeface="Times New Roman" panose="02020603050405020304" charset="0"/>
                <a:cs typeface="Times New Roman" panose="02020603050405020304" charset="0"/>
              </a:rPr>
              <a:t> </a:t>
            </a:r>
            <a:r>
              <a:rPr lang="en-US" altLang="zh-CN" sz="2000" u="sng">
                <a:latin typeface="Times New Roman" panose="02020603050405020304" charset="0"/>
                <a:cs typeface="Times New Roman" panose="02020603050405020304" charset="0"/>
              </a:rPr>
              <a:t>  39</a:t>
            </a:r>
            <a:r>
              <a:rPr lang="en-US" altLang="zh-CN" sz="2000">
                <a:latin typeface="Times New Roman" panose="02020603050405020304" charset="0"/>
                <a:cs typeface="Times New Roman" panose="02020603050405020304" charset="0"/>
              </a:rPr>
              <a:t>   </a:t>
            </a:r>
            <a:endParaRPr lang="en-US" altLang="zh-CN" sz="2000" u="sng">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Sandra Carey, a writer, puts it appropriately</a:t>
            </a:r>
            <a:r>
              <a:rPr lang="zh-CN" alt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“Never mistake knowledge for wisdom. One helps you make a living; the other helps you make a life.” School is </a:t>
            </a:r>
            <a:r>
              <a:rPr lang="en-US" altLang="zh-CN" sz="2000">
                <a:highlight>
                  <a:srgbClr val="00FF00"/>
                </a:highlight>
                <a:latin typeface="Times New Roman" panose="02020603050405020304" charset="0"/>
                <a:cs typeface="Times New Roman" panose="02020603050405020304" charset="0"/>
              </a:rPr>
              <a:t>not simply</a:t>
            </a:r>
            <a:r>
              <a:rPr lang="en-US" altLang="zh-CN" sz="2000">
                <a:latin typeface="Times New Roman" panose="02020603050405020304" charset="0"/>
                <a:cs typeface="Times New Roman" panose="02020603050405020304" charset="0"/>
              </a:rPr>
              <a:t> a place to pass knowledge and prepare us for a career.  </a:t>
            </a:r>
            <a:r>
              <a:rPr lang="en-US" altLang="zh-CN" sz="2000" u="sng">
                <a:latin typeface="Times New Roman" panose="02020603050405020304" charset="0"/>
                <a:cs typeface="Times New Roman" panose="02020603050405020304" charset="0"/>
              </a:rPr>
              <a:t> 40   </a:t>
            </a:r>
            <a:endParaRPr lang="en-US" altLang="zh-CN" sz="2000" u="sng">
              <a:latin typeface="Times New Roman" panose="02020603050405020304" charset="0"/>
              <a:cs typeface="Times New Roman" panose="02020603050405020304" charset="0"/>
            </a:endParaRPr>
          </a:p>
        </p:txBody>
      </p:sp>
      <p:sp>
        <p:nvSpPr>
          <p:cNvPr id="3" name="文本框 2"/>
          <p:cNvSpPr txBox="1"/>
          <p:nvPr/>
        </p:nvSpPr>
        <p:spPr>
          <a:xfrm>
            <a:off x="3564890" y="4851400"/>
            <a:ext cx="8289925" cy="2030095"/>
          </a:xfrm>
          <a:prstGeom prst="rect">
            <a:avLst/>
          </a:prstGeom>
          <a:noFill/>
        </p:spPr>
        <p:txBody>
          <a:bodyPr wrap="square" rtlCol="0">
            <a:spAutoFit/>
          </a:bodyPr>
          <a:p>
            <a:r>
              <a:rPr lang="en-US" altLang="zh-CN">
                <a:latin typeface="Times New Roman" panose="02020603050405020304" charset="0"/>
                <a:cs typeface="Times New Roman" panose="02020603050405020304" charset="0"/>
              </a:rPr>
              <a:t>A. Thus, a balanced approach is needed early on.</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B. For instance, many communities offer evening classes for adults.</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C. </a:t>
            </a:r>
            <a:r>
              <a:rPr lang="en-US" altLang="zh-CN">
                <a:highlight>
                  <a:srgbClr val="00FF00"/>
                </a:highlight>
                <a:latin typeface="Times New Roman" panose="02020603050405020304" charset="0"/>
                <a:cs typeface="Times New Roman" panose="02020603050405020304" charset="0"/>
              </a:rPr>
              <a:t>Instead,</a:t>
            </a:r>
            <a:r>
              <a:rPr lang="en-US" altLang="zh-CN">
                <a:latin typeface="Times New Roman" panose="02020603050405020304" charset="0"/>
                <a:cs typeface="Times New Roman" panose="02020603050405020304" charset="0"/>
              </a:rPr>
              <a:t> it</a:t>
            </a:r>
            <a:r>
              <a:rPr lang="en-US" altLang="en-US">
                <a:latin typeface="Times New Roman" panose="02020603050405020304" charset="0"/>
                <a:cs typeface="Times New Roman" panose="02020603050405020304" charset="0"/>
              </a:rPr>
              <a:t> </a:t>
            </a:r>
            <a:r>
              <a:rPr lang="en-US" altLang="zh-CN">
                <a:latin typeface="Times New Roman" panose="02020603050405020304" charset="0"/>
                <a:cs typeface="Times New Roman" panose="02020603050405020304" charset="0"/>
              </a:rPr>
              <a:t>equips</a:t>
            </a:r>
            <a:r>
              <a:rPr lang="en-US" altLang="en-US">
                <a:latin typeface="Times New Roman" panose="02020603050405020304" charset="0"/>
                <a:cs typeface="Times New Roman" panose="02020603050405020304" charset="0"/>
              </a:rPr>
              <a:t> </a:t>
            </a:r>
            <a:r>
              <a:rPr lang="en-US" altLang="zh-CN">
                <a:latin typeface="Times New Roman" panose="02020603050405020304" charset="0"/>
                <a:cs typeface="Times New Roman" panose="02020603050405020304" charset="0"/>
              </a:rPr>
              <a:t>us with the wisdom</a:t>
            </a:r>
            <a:r>
              <a:rPr lang="en-US" altLang="en-US">
                <a:latin typeface="Times New Roman" panose="02020603050405020304" charset="0"/>
                <a:cs typeface="Times New Roman" panose="02020603050405020304" charset="0"/>
              </a:rPr>
              <a:t> </a:t>
            </a:r>
            <a:r>
              <a:rPr lang="en-US" altLang="zh-CN">
                <a:latin typeface="Times New Roman" panose="02020603050405020304" charset="0"/>
                <a:cs typeface="Times New Roman" panose="02020603050405020304" charset="0"/>
              </a:rPr>
              <a:t>to construct</a:t>
            </a:r>
            <a:r>
              <a:rPr lang="en-US" altLang="en-US">
                <a:latin typeface="Times New Roman" panose="02020603050405020304" charset="0"/>
                <a:cs typeface="Times New Roman" panose="02020603050405020304" charset="0"/>
              </a:rPr>
              <a:t> </a:t>
            </a:r>
            <a:r>
              <a:rPr lang="en-US" altLang="zh-CN">
                <a:latin typeface="Times New Roman" panose="02020603050405020304" charset="0"/>
                <a:cs typeface="Times New Roman" panose="02020603050405020304" charset="0"/>
              </a:rPr>
              <a:t>a fulfilling life.</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D. Not many of us can confidently nod our heads to </a:t>
            </a:r>
            <a:r>
              <a:rPr lang="en-US" altLang="zh-CN">
                <a:highlight>
                  <a:srgbClr val="00FF00"/>
                </a:highlight>
                <a:latin typeface="Times New Roman" panose="02020603050405020304" charset="0"/>
                <a:cs typeface="Times New Roman" panose="02020603050405020304" charset="0"/>
              </a:rPr>
              <a:t>these questions</a:t>
            </a:r>
            <a:r>
              <a:rPr lang="en-US" altLang="zh-CN">
                <a:latin typeface="Times New Roman" panose="02020603050405020304" charset="0"/>
                <a:cs typeface="Times New Roman" panose="02020603050405020304" charset="0"/>
              </a:rPr>
              <a:t>.</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E. </a:t>
            </a:r>
            <a:r>
              <a:rPr lang="en-US" altLang="zh-CN">
                <a:highlight>
                  <a:srgbClr val="00FF00"/>
                </a:highlight>
                <a:latin typeface="Times New Roman" panose="02020603050405020304" charset="0"/>
                <a:cs typeface="Times New Roman" panose="02020603050405020304" charset="0"/>
              </a:rPr>
              <a:t>Consequently,</a:t>
            </a:r>
            <a:r>
              <a:rPr lang="en-US" altLang="zh-CN">
                <a:latin typeface="Times New Roman" panose="02020603050405020304" charset="0"/>
                <a:cs typeface="Times New Roman" panose="02020603050405020304" charset="0"/>
              </a:rPr>
              <a:t> the central role in bridging this gap must fall to our schools.</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F. By integrating practical skills, schools can teach a more complete set of life values.</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G. </a:t>
            </a:r>
            <a:r>
              <a:rPr lang="en-US" altLang="zh-CN">
                <a:highlight>
                  <a:srgbClr val="00FF00"/>
                </a:highlight>
                <a:latin typeface="Times New Roman" panose="02020603050405020304" charset="0"/>
                <a:cs typeface="Times New Roman" panose="02020603050405020304" charset="0"/>
              </a:rPr>
              <a:t>Yet</a:t>
            </a:r>
            <a:r>
              <a:rPr lang="en-US" altLang="zh-CN">
                <a:latin typeface="Times New Roman" panose="02020603050405020304" charset="0"/>
                <a:cs typeface="Times New Roman" panose="02020603050405020304" charset="0"/>
              </a:rPr>
              <a:t> practical skills such as cooking and housekeeping are essential in the real world.</a:t>
            </a:r>
            <a:endParaRPr lang="zh-CN" altLang="en-US">
              <a:latin typeface="Times New Roman" panose="02020603050405020304" charset="0"/>
              <a:cs typeface="Times New Roman" panose="02020603050405020304" charset="0"/>
            </a:endParaRPr>
          </a:p>
        </p:txBody>
      </p:sp>
      <p:sp>
        <p:nvSpPr>
          <p:cNvPr id="5" name="文本框 4"/>
          <p:cNvSpPr txBox="1"/>
          <p:nvPr/>
        </p:nvSpPr>
        <p:spPr>
          <a:xfrm>
            <a:off x="6729730" y="617220"/>
            <a:ext cx="1247140" cy="368300"/>
          </a:xfrm>
          <a:prstGeom prst="rect">
            <a:avLst/>
          </a:prstGeom>
          <a:noFill/>
        </p:spPr>
        <p:txBody>
          <a:bodyPr wrap="square" rtlCol="0">
            <a:spAutoFit/>
          </a:bodyPr>
          <a:p>
            <a:r>
              <a:rPr lang="zh-CN" altLang="en-US" b="1">
                <a:solidFill>
                  <a:srgbClr val="FF0000"/>
                </a:solidFill>
                <a:highlight>
                  <a:srgbClr val="FFFF00"/>
                </a:highlight>
                <a:latin typeface="楷体" panose="02010609060101010101" charset="-122"/>
                <a:ea typeface="楷体" panose="02010609060101010101" charset="-122"/>
                <a:cs typeface="楷体" panose="02010609060101010101" charset="-122"/>
                <a:sym typeface="+mn-ea"/>
              </a:rPr>
              <a:t>提出问题</a:t>
            </a:r>
            <a:endParaRPr lang="zh-CN" altLang="en-US" b="1">
              <a:solidFill>
                <a:srgbClr val="FF0000"/>
              </a:solidFill>
              <a:highlight>
                <a:srgbClr val="FFFF00"/>
              </a:highlight>
              <a:latin typeface="楷体" panose="02010609060101010101" charset="-122"/>
              <a:ea typeface="楷体" panose="02010609060101010101" charset="-122"/>
              <a:cs typeface="楷体" panose="02010609060101010101" charset="-122"/>
              <a:sym typeface="+mn-ea"/>
            </a:endParaRPr>
          </a:p>
        </p:txBody>
      </p:sp>
      <p:sp>
        <p:nvSpPr>
          <p:cNvPr id="6" name="文本框 5"/>
          <p:cNvSpPr txBox="1"/>
          <p:nvPr/>
        </p:nvSpPr>
        <p:spPr>
          <a:xfrm>
            <a:off x="10373995" y="1880235"/>
            <a:ext cx="1247140" cy="368300"/>
          </a:xfrm>
          <a:prstGeom prst="rect">
            <a:avLst/>
          </a:prstGeom>
          <a:noFill/>
        </p:spPr>
        <p:txBody>
          <a:bodyPr wrap="square" rtlCol="0">
            <a:spAutoFit/>
          </a:bodyPr>
          <a:p>
            <a:r>
              <a:rPr lang="zh-CN" altLang="en-US" b="1">
                <a:solidFill>
                  <a:srgbClr val="FF0000"/>
                </a:solidFill>
                <a:highlight>
                  <a:srgbClr val="FFFF00"/>
                </a:highlight>
                <a:latin typeface="楷体" panose="02010609060101010101" charset="-122"/>
                <a:ea typeface="楷体" panose="02010609060101010101" charset="-122"/>
                <a:cs typeface="楷体" panose="02010609060101010101" charset="-122"/>
                <a:sym typeface="+mn-ea"/>
              </a:rPr>
              <a:t>分析现状</a:t>
            </a:r>
            <a:endParaRPr lang="zh-CN" altLang="en-US" b="1">
              <a:solidFill>
                <a:srgbClr val="FF0000"/>
              </a:solidFill>
              <a:highlight>
                <a:srgbClr val="FFFF00"/>
              </a:highlight>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nvSpPr>
        <p:spPr>
          <a:xfrm>
            <a:off x="2599690" y="3060700"/>
            <a:ext cx="1674495" cy="368300"/>
          </a:xfrm>
          <a:prstGeom prst="rect">
            <a:avLst/>
          </a:prstGeom>
          <a:noFill/>
        </p:spPr>
        <p:txBody>
          <a:bodyPr wrap="square" rtlCol="0">
            <a:spAutoFit/>
          </a:bodyPr>
          <a:p>
            <a:r>
              <a:rPr lang="zh-CN" altLang="en-US" b="1">
                <a:solidFill>
                  <a:srgbClr val="FF0000"/>
                </a:solidFill>
                <a:highlight>
                  <a:srgbClr val="FFFF00"/>
                </a:highlight>
                <a:latin typeface="楷体" panose="02010609060101010101" charset="-122"/>
                <a:ea typeface="楷体" panose="02010609060101010101" charset="-122"/>
                <a:cs typeface="楷体" panose="02010609060101010101" charset="-122"/>
                <a:sym typeface="+mn-ea"/>
              </a:rPr>
              <a:t>技能重要性</a:t>
            </a:r>
            <a:endParaRPr lang="zh-CN" altLang="en-US" b="1">
              <a:solidFill>
                <a:srgbClr val="FF0000"/>
              </a:solidFill>
              <a:highlight>
                <a:srgbClr val="FFFF00"/>
              </a:highlight>
              <a:latin typeface="楷体" panose="02010609060101010101" charset="-122"/>
              <a:ea typeface="楷体" panose="02010609060101010101" charset="-122"/>
              <a:cs typeface="楷体" panose="02010609060101010101" charset="-122"/>
              <a:sym typeface="+mn-ea"/>
            </a:endParaRPr>
          </a:p>
        </p:txBody>
      </p:sp>
      <p:sp>
        <p:nvSpPr>
          <p:cNvPr id="9" name="文本框 8"/>
          <p:cNvSpPr txBox="1"/>
          <p:nvPr/>
        </p:nvSpPr>
        <p:spPr>
          <a:xfrm>
            <a:off x="2299335" y="4014470"/>
            <a:ext cx="1649095" cy="368300"/>
          </a:xfrm>
          <a:prstGeom prst="rect">
            <a:avLst/>
          </a:prstGeom>
          <a:noFill/>
        </p:spPr>
        <p:txBody>
          <a:bodyPr wrap="square" rtlCol="0">
            <a:spAutoFit/>
          </a:bodyPr>
          <a:p>
            <a:r>
              <a:rPr lang="zh-CN" altLang="en-US" b="1">
                <a:solidFill>
                  <a:srgbClr val="FF0000"/>
                </a:solidFill>
                <a:highlight>
                  <a:srgbClr val="FFFF00"/>
                </a:highlight>
                <a:latin typeface="楷体" panose="02010609060101010101" charset="-122"/>
                <a:ea typeface="楷体" panose="02010609060101010101" charset="-122"/>
                <a:cs typeface="楷体" panose="02010609060101010101" charset="-122"/>
                <a:sym typeface="+mn-ea"/>
              </a:rPr>
              <a:t>学校的责任</a:t>
            </a:r>
            <a:endParaRPr lang="zh-CN" altLang="en-US" b="1">
              <a:solidFill>
                <a:srgbClr val="FF0000"/>
              </a:solidFill>
              <a:highlight>
                <a:srgbClr val="FFFF00"/>
              </a:highlight>
              <a:latin typeface="楷体" panose="02010609060101010101" charset="-122"/>
              <a:ea typeface="楷体" panose="02010609060101010101" charset="-122"/>
              <a:cs typeface="楷体" panose="02010609060101010101" charset="-122"/>
              <a:sym typeface="+mn-ea"/>
            </a:endParaRPr>
          </a:p>
        </p:txBody>
      </p:sp>
      <p:sp>
        <p:nvSpPr>
          <p:cNvPr id="10" name="文本框 9"/>
          <p:cNvSpPr txBox="1"/>
          <p:nvPr/>
        </p:nvSpPr>
        <p:spPr>
          <a:xfrm>
            <a:off x="753110" y="4954905"/>
            <a:ext cx="1247140" cy="368300"/>
          </a:xfrm>
          <a:prstGeom prst="rect">
            <a:avLst/>
          </a:prstGeom>
          <a:noFill/>
        </p:spPr>
        <p:txBody>
          <a:bodyPr wrap="square" rtlCol="0">
            <a:spAutoFit/>
          </a:bodyPr>
          <a:p>
            <a:r>
              <a:rPr lang="zh-CN" altLang="en-US" b="1">
                <a:solidFill>
                  <a:srgbClr val="FF0000"/>
                </a:solidFill>
                <a:highlight>
                  <a:srgbClr val="FFFF00"/>
                </a:highlight>
                <a:latin typeface="楷体" panose="02010609060101010101" charset="-122"/>
                <a:ea typeface="楷体" panose="02010609060101010101" charset="-122"/>
                <a:cs typeface="楷体" panose="02010609060101010101" charset="-122"/>
                <a:sym typeface="+mn-ea"/>
              </a:rPr>
              <a:t>总结升华</a:t>
            </a:r>
            <a:endParaRPr lang="zh-CN" altLang="en-US" b="1">
              <a:solidFill>
                <a:srgbClr val="FF0000"/>
              </a:solidFill>
              <a:highlight>
                <a:srgbClr val="FFFF00"/>
              </a:highlight>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nvSpPr>
        <p:spPr>
          <a:xfrm>
            <a:off x="273685" y="5636260"/>
            <a:ext cx="2434590"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DGFEC</a:t>
            </a:r>
            <a:endParaRPr lang="en-US" altLang="zh-CN" sz="2400" b="1">
              <a:solidFill>
                <a:srgbClr val="FF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19" name="矩形: 圆角 18"/>
          <p:cNvSpPr/>
          <p:nvPr/>
        </p:nvSpPr>
        <p:spPr>
          <a:xfrm>
            <a:off x="0" y="76835"/>
            <a:ext cx="3330575" cy="313690"/>
          </a:xfrm>
          <a:prstGeom prst="roundRect">
            <a:avLst>
              <a:gd name="adj" fmla="val 5000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rPr>
              <a:t>Words and Phrases</a:t>
            </a:r>
            <a:endParaRPr kumimoji="0" lang="en-US" altLang="zh-CN"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58750" y="704850"/>
            <a:ext cx="5266690" cy="5262245"/>
          </a:xfrm>
          <a:prstGeom prst="rect">
            <a:avLst/>
          </a:prstGeom>
          <a:noFill/>
        </p:spPr>
        <p:txBody>
          <a:bodyPr wrap="square" rtlCol="0">
            <a:spAutoFit/>
          </a:bodyPr>
          <a:p>
            <a:r>
              <a:rPr lang="zh-CN" altLang="en-US" sz="2400" b="1">
                <a:solidFill>
                  <a:srgbClr val="FF0000"/>
                </a:solidFill>
                <a:latin typeface="Times New Roman" panose="02020603050405020304" charset="0"/>
                <a:cs typeface="Times New Roman" panose="02020603050405020304" charset="0"/>
              </a:rPr>
              <a:t>动词</a:t>
            </a:r>
            <a:endParaRPr lang="zh-CN" altLang="en-US" sz="2400" b="1">
              <a:solidFill>
                <a:srgbClr val="FF0000"/>
              </a:solidFill>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sacrifice </a:t>
            </a:r>
            <a:r>
              <a:rPr lang="zh-CN" altLang="en-US" sz="2400">
                <a:latin typeface="Times New Roman" panose="02020603050405020304" charset="0"/>
                <a:cs typeface="Times New Roman" panose="02020603050405020304" charset="0"/>
              </a:rPr>
              <a:t>牺牲；献出</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integrate </a:t>
            </a:r>
            <a:r>
              <a:rPr lang="zh-CN" altLang="en-US" sz="2400">
                <a:latin typeface="Times New Roman" panose="02020603050405020304" charset="0"/>
                <a:cs typeface="Times New Roman" panose="02020603050405020304" charset="0"/>
              </a:rPr>
              <a:t>使融入；使结合</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construct </a:t>
            </a:r>
            <a:r>
              <a:rPr lang="zh-CN" altLang="en-US" sz="2400">
                <a:latin typeface="Times New Roman" panose="02020603050405020304" charset="0"/>
                <a:cs typeface="Times New Roman" panose="02020603050405020304" charset="0"/>
              </a:rPr>
              <a:t>建造；构建</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overlook </a:t>
            </a:r>
            <a:r>
              <a:rPr lang="zh-CN" altLang="en-US" sz="2400">
                <a:latin typeface="Times New Roman" panose="02020603050405020304" charset="0"/>
                <a:cs typeface="Times New Roman" panose="02020603050405020304" charset="0"/>
              </a:rPr>
              <a:t>忽视，忽略；俯瞰</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prioritize </a:t>
            </a:r>
            <a:r>
              <a:rPr lang="zh-CN" altLang="en-US" sz="2400">
                <a:latin typeface="Times New Roman" panose="02020603050405020304" charset="0"/>
                <a:cs typeface="Times New Roman" panose="02020603050405020304" charset="0"/>
              </a:rPr>
              <a:t>优先考虑</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budget </a:t>
            </a:r>
            <a:r>
              <a:rPr lang="zh-CN" altLang="en-US" sz="2400">
                <a:latin typeface="Times New Roman" panose="02020603050405020304" charset="0"/>
                <a:cs typeface="Times New Roman" panose="02020603050405020304" charset="0"/>
              </a:rPr>
              <a:t>做预算</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steer </a:t>
            </a:r>
            <a:r>
              <a:rPr lang="zh-CN" altLang="en-US" sz="2400">
                <a:latin typeface="Times New Roman" panose="02020603050405020304" charset="0"/>
                <a:cs typeface="Times New Roman" panose="02020603050405020304" charset="0"/>
              </a:rPr>
              <a:t>引导，带领</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possess </a:t>
            </a:r>
            <a:r>
              <a:rPr lang="zh-CN" altLang="en-US" sz="2400">
                <a:latin typeface="Times New Roman" panose="02020603050405020304" charset="0"/>
                <a:cs typeface="Times New Roman" panose="02020603050405020304" charset="0"/>
              </a:rPr>
              <a:t>拥有</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be unprepared for sth. </a:t>
            </a:r>
            <a:r>
              <a:rPr lang="zh-CN" altLang="en-US" sz="2400">
                <a:latin typeface="Times New Roman" panose="02020603050405020304" charset="0"/>
                <a:cs typeface="Times New Roman" panose="02020603050405020304" charset="0"/>
                <a:sym typeface="+mn-ea"/>
              </a:rPr>
              <a:t>对某事毫无准备</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mistake A for B </a:t>
            </a:r>
            <a:r>
              <a:rPr lang="zh-CN" altLang="en-US" sz="2400">
                <a:latin typeface="Times New Roman" panose="02020603050405020304" charset="0"/>
                <a:cs typeface="Times New Roman" panose="02020603050405020304" charset="0"/>
                <a:sym typeface="+mn-ea"/>
              </a:rPr>
              <a:t>把</a:t>
            </a:r>
            <a:r>
              <a:rPr lang="en-US" altLang="zh-CN" sz="2400">
                <a:latin typeface="Times New Roman" panose="02020603050405020304" charset="0"/>
                <a:cs typeface="Times New Roman" panose="02020603050405020304" charset="0"/>
                <a:sym typeface="+mn-ea"/>
              </a:rPr>
              <a:t> A </a:t>
            </a:r>
            <a:r>
              <a:rPr lang="zh-CN" altLang="en-US" sz="2400">
                <a:latin typeface="Times New Roman" panose="02020603050405020304" charset="0"/>
                <a:cs typeface="Times New Roman" panose="02020603050405020304" charset="0"/>
                <a:sym typeface="+mn-ea"/>
              </a:rPr>
              <a:t>误认为</a:t>
            </a:r>
            <a:r>
              <a:rPr lang="en-US" altLang="zh-CN" sz="2400">
                <a:latin typeface="Times New Roman" panose="02020603050405020304" charset="0"/>
                <a:cs typeface="Times New Roman" panose="02020603050405020304" charset="0"/>
                <a:sym typeface="+mn-ea"/>
              </a:rPr>
              <a:t> B</a:t>
            </a:r>
            <a:endParaRPr lang="en-US" altLang="zh-CN" sz="2400">
              <a:latin typeface="Times New Roman" panose="02020603050405020304" charset="0"/>
              <a:cs typeface="Times New Roman" panose="02020603050405020304" charset="0"/>
              <a:sym typeface="+mn-ea"/>
            </a:endParaRPr>
          </a:p>
          <a:p>
            <a:r>
              <a:rPr lang="en-US" altLang="zh-CN" sz="2400">
                <a:latin typeface="Times New Roman" panose="02020603050405020304" charset="0"/>
                <a:cs typeface="Times New Roman" panose="02020603050405020304" charset="0"/>
                <a:sym typeface="+mn-ea"/>
              </a:rPr>
              <a:t>fall to sb. </a:t>
            </a:r>
            <a:r>
              <a:rPr lang="zh-CN" altLang="en-US" sz="2400">
                <a:latin typeface="Times New Roman" panose="02020603050405020304" charset="0"/>
                <a:cs typeface="Times New Roman" panose="02020603050405020304" charset="0"/>
                <a:sym typeface="+mn-ea"/>
              </a:rPr>
              <a:t>（责任）落在</a:t>
            </a:r>
            <a:r>
              <a:rPr lang="en-US" altLang="zh-CN" sz="2400">
                <a:latin typeface="Times New Roman" panose="02020603050405020304" charset="0"/>
                <a:cs typeface="Times New Roman" panose="02020603050405020304" charset="0"/>
                <a:sym typeface="+mn-ea"/>
              </a:rPr>
              <a:t>…… </a:t>
            </a:r>
            <a:r>
              <a:rPr lang="zh-CN" altLang="en-US" sz="2400">
                <a:latin typeface="Times New Roman" panose="02020603050405020304" charset="0"/>
                <a:cs typeface="Times New Roman" panose="02020603050405020304" charset="0"/>
                <a:sym typeface="+mn-ea"/>
              </a:rPr>
              <a:t>身上</a:t>
            </a:r>
            <a:r>
              <a:rPr lang="en-US" altLang="zh-CN" sz="2400">
                <a:latin typeface="Times New Roman" panose="02020603050405020304" charset="0"/>
                <a:cs typeface="Times New Roman" panose="02020603050405020304" charset="0"/>
                <a:sym typeface="+mn-ea"/>
              </a:rPr>
              <a:t>equip sb. with sth. </a:t>
            </a:r>
            <a:r>
              <a:rPr lang="zh-CN" altLang="en-US" sz="2400">
                <a:latin typeface="Times New Roman" panose="02020603050405020304" charset="0"/>
                <a:cs typeface="Times New Roman" panose="02020603050405020304" charset="0"/>
                <a:sym typeface="+mn-ea"/>
              </a:rPr>
              <a:t>使某人具备</a:t>
            </a:r>
            <a:r>
              <a:rPr lang="en-US" altLang="zh-CN" sz="2400">
                <a:latin typeface="Times New Roman" panose="02020603050405020304" charset="0"/>
                <a:cs typeface="Times New Roman" panose="02020603050405020304" charset="0"/>
                <a:sym typeface="+mn-ea"/>
              </a:rPr>
              <a:t>bridge the gap </a:t>
            </a:r>
            <a:r>
              <a:rPr lang="zh-CN" altLang="en-US" sz="2400">
                <a:latin typeface="Times New Roman" panose="02020603050405020304" charset="0"/>
                <a:cs typeface="Times New Roman" panose="02020603050405020304" charset="0"/>
                <a:sym typeface="+mn-ea"/>
              </a:rPr>
              <a:t>填补空白；弥合差距</a:t>
            </a:r>
            <a:endParaRPr lang="zh-CN" altLang="en-US" sz="2400">
              <a:latin typeface="Times New Roman" panose="02020603050405020304" charset="0"/>
              <a:cs typeface="Times New Roman" panose="02020603050405020304" charset="0"/>
            </a:endParaRPr>
          </a:p>
        </p:txBody>
      </p:sp>
      <p:sp>
        <p:nvSpPr>
          <p:cNvPr id="3" name="文本框 2"/>
          <p:cNvSpPr txBox="1"/>
          <p:nvPr/>
        </p:nvSpPr>
        <p:spPr>
          <a:xfrm>
            <a:off x="4248785" y="715645"/>
            <a:ext cx="4166235" cy="3046095"/>
          </a:xfrm>
          <a:prstGeom prst="rect">
            <a:avLst/>
          </a:prstGeom>
          <a:noFill/>
        </p:spPr>
        <p:txBody>
          <a:bodyPr wrap="square" rtlCol="0">
            <a:spAutoFit/>
          </a:bodyPr>
          <a:p>
            <a:r>
              <a:rPr lang="zh-CN" altLang="en-US" sz="2400" b="1">
                <a:solidFill>
                  <a:srgbClr val="FF0000"/>
                </a:solidFill>
                <a:latin typeface="Times New Roman" panose="02020603050405020304" charset="0"/>
                <a:cs typeface="Times New Roman" panose="02020603050405020304" charset="0"/>
              </a:rPr>
              <a:t>形容词</a:t>
            </a:r>
            <a:endParaRPr lang="zh-CN" altLang="en-US" sz="2400" b="1">
              <a:solidFill>
                <a:srgbClr val="FF0000"/>
              </a:solidFill>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practical </a:t>
            </a:r>
            <a:r>
              <a:rPr lang="zh-CN" altLang="en-US" sz="2400">
                <a:latin typeface="Times New Roman" panose="02020603050405020304" charset="0"/>
                <a:cs typeface="Times New Roman" panose="02020603050405020304" charset="0"/>
              </a:rPr>
              <a:t>实际的；实用的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essential </a:t>
            </a:r>
            <a:r>
              <a:rPr lang="zh-CN" altLang="en-US" sz="2400">
                <a:latin typeface="Times New Roman" panose="02020603050405020304" charset="0"/>
                <a:cs typeface="Times New Roman" panose="02020603050405020304" charset="0"/>
              </a:rPr>
              <a:t>极其重要的；必不可少的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satisfying </a:t>
            </a:r>
            <a:r>
              <a:rPr lang="zh-CN" altLang="en-US" sz="2400">
                <a:latin typeface="Times New Roman" panose="02020603050405020304" charset="0"/>
                <a:cs typeface="Times New Roman" panose="02020603050405020304" charset="0"/>
              </a:rPr>
              <a:t>令人满意的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well-educated </a:t>
            </a:r>
            <a:r>
              <a:rPr lang="zh-CN" altLang="en-US" sz="2400">
                <a:latin typeface="Times New Roman" panose="02020603050405020304" charset="0"/>
                <a:cs typeface="Times New Roman" panose="02020603050405020304" charset="0"/>
              </a:rPr>
              <a:t>受过良好教育的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fulfilling </a:t>
            </a:r>
            <a:r>
              <a:rPr lang="zh-CN" altLang="en-US" sz="2400">
                <a:latin typeface="Times New Roman" panose="02020603050405020304" charset="0"/>
                <a:cs typeface="Times New Roman" panose="02020603050405020304" charset="0"/>
              </a:rPr>
              <a:t>令人满足的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significant </a:t>
            </a:r>
            <a:r>
              <a:rPr lang="zh-CN" altLang="en-US" sz="2400">
                <a:latin typeface="Times New Roman" panose="02020603050405020304" charset="0"/>
                <a:cs typeface="Times New Roman" panose="02020603050405020304" charset="0"/>
              </a:rPr>
              <a:t>显著的</a:t>
            </a:r>
            <a:endParaRPr lang="zh-CN" altLang="en-US" sz="2400">
              <a:latin typeface="Times New Roman" panose="02020603050405020304" charset="0"/>
              <a:cs typeface="Times New Roman" panose="02020603050405020304" charset="0"/>
            </a:endParaRPr>
          </a:p>
        </p:txBody>
      </p:sp>
      <p:sp>
        <p:nvSpPr>
          <p:cNvPr id="4" name="文本框 3"/>
          <p:cNvSpPr txBox="1"/>
          <p:nvPr/>
        </p:nvSpPr>
        <p:spPr>
          <a:xfrm>
            <a:off x="5815965" y="803275"/>
            <a:ext cx="6227445" cy="4892675"/>
          </a:xfrm>
          <a:prstGeom prst="rect">
            <a:avLst/>
          </a:prstGeom>
          <a:noFill/>
        </p:spPr>
        <p:txBody>
          <a:bodyPr wrap="square" rtlCol="0">
            <a:spAutoFit/>
          </a:bodyPr>
          <a:p>
            <a:pPr algn="r"/>
            <a:r>
              <a:rPr lang="zh-CN" altLang="en-US" sz="2400" b="1">
                <a:solidFill>
                  <a:srgbClr val="FF0000"/>
                </a:solidFill>
                <a:latin typeface="Times New Roman" panose="02020603050405020304" charset="0"/>
                <a:cs typeface="Times New Roman" panose="02020603050405020304" charset="0"/>
              </a:rPr>
              <a:t>名词</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lockdown </a:t>
            </a:r>
            <a:r>
              <a:rPr lang="zh-CN" altLang="en-US" sz="2400">
                <a:latin typeface="Times New Roman" panose="02020603050405020304" charset="0"/>
                <a:cs typeface="Times New Roman" panose="02020603050405020304" charset="0"/>
              </a:rPr>
              <a:t>封锁</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suspension </a:t>
            </a:r>
            <a:r>
              <a:rPr lang="zh-CN" altLang="en-US" sz="2400">
                <a:latin typeface="Times New Roman" panose="02020603050405020304" charset="0"/>
                <a:cs typeface="Times New Roman" panose="02020603050405020304" charset="0"/>
              </a:rPr>
              <a:t>暂停；悬挂</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overspending </a:t>
            </a:r>
            <a:r>
              <a:rPr lang="zh-CN" altLang="en-US" sz="2400">
                <a:latin typeface="Times New Roman" panose="02020603050405020304" charset="0"/>
                <a:cs typeface="Times New Roman" panose="02020603050405020304" charset="0"/>
              </a:rPr>
              <a:t>超支</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proficiency </a:t>
            </a:r>
            <a:r>
              <a:rPr lang="zh-CN" altLang="en-US" sz="2400">
                <a:latin typeface="Times New Roman" panose="02020603050405020304" charset="0"/>
                <a:cs typeface="Times New Roman" panose="02020603050405020304" charset="0"/>
              </a:rPr>
              <a:t>技能</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housekeeping </a:t>
            </a:r>
            <a:r>
              <a:rPr lang="zh-CN" altLang="en-US" sz="2400">
                <a:latin typeface="Times New Roman" panose="02020603050405020304" charset="0"/>
                <a:cs typeface="Times New Roman" panose="02020603050405020304" charset="0"/>
              </a:rPr>
              <a:t>家务</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academic subject </a:t>
            </a:r>
            <a:r>
              <a:rPr lang="zh-CN" altLang="en-US" sz="2400">
                <a:latin typeface="Times New Roman" panose="02020603050405020304" charset="0"/>
                <a:cs typeface="Times New Roman" panose="02020603050405020304" charset="0"/>
              </a:rPr>
              <a:t>学术科目</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life skills </a:t>
            </a:r>
            <a:r>
              <a:rPr lang="zh-CN" altLang="en-US" sz="2400">
                <a:latin typeface="Times New Roman" panose="02020603050405020304" charset="0"/>
                <a:cs typeface="Times New Roman" panose="02020603050405020304" charset="0"/>
              </a:rPr>
              <a:t>生活技能</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a rude shock </a:t>
            </a:r>
            <a:r>
              <a:rPr lang="zh-CN" altLang="en-US" sz="2400">
                <a:latin typeface="Times New Roman" panose="02020603050405020304" charset="0"/>
                <a:cs typeface="Times New Roman" panose="02020603050405020304" charset="0"/>
              </a:rPr>
              <a:t>突然的冲击</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household chores </a:t>
            </a:r>
            <a:r>
              <a:rPr lang="zh-CN" altLang="en-US" sz="2400">
                <a:latin typeface="Times New Roman" panose="02020603050405020304" charset="0"/>
                <a:cs typeface="Times New Roman" panose="02020603050405020304" charset="0"/>
              </a:rPr>
              <a:t>家务活</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financial management </a:t>
            </a:r>
            <a:r>
              <a:rPr lang="zh-CN" altLang="en-US" sz="2400">
                <a:latin typeface="Times New Roman" panose="02020603050405020304" charset="0"/>
                <a:cs typeface="Times New Roman" panose="02020603050405020304" charset="0"/>
              </a:rPr>
              <a:t>财务管理</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rPr>
              <a:t>academic achievers </a:t>
            </a:r>
            <a:r>
              <a:rPr lang="zh-CN" altLang="en-US" sz="2400">
                <a:latin typeface="Times New Roman" panose="02020603050405020304" charset="0"/>
                <a:cs typeface="Times New Roman" panose="02020603050405020304" charset="0"/>
              </a:rPr>
              <a:t>学术上的佼佼者</a:t>
            </a:r>
            <a:endParaRPr lang="zh-CN" altLang="en-US" sz="2400">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sym typeface="+mn-ea"/>
              </a:rPr>
              <a:t>the argument for doing sth. </a:t>
            </a:r>
            <a:r>
              <a:rPr lang="zh-CN" altLang="en-US" sz="2400">
                <a:latin typeface="Times New Roman" panose="02020603050405020304" charset="0"/>
                <a:cs typeface="Times New Roman" panose="02020603050405020304" charset="0"/>
                <a:sym typeface="+mn-ea"/>
              </a:rPr>
              <a:t>支持做某事的观点</a:t>
            </a:r>
            <a:endParaRPr lang="zh-CN" altLang="en-US" sz="24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2" name="文本框 1"/>
          <p:cNvSpPr txBox="1"/>
          <p:nvPr/>
        </p:nvSpPr>
        <p:spPr>
          <a:xfrm>
            <a:off x="276225" y="1007110"/>
            <a:ext cx="11208385" cy="2861310"/>
          </a:xfrm>
          <a:prstGeom prst="rect">
            <a:avLst/>
          </a:prstGeom>
          <a:noFill/>
        </p:spPr>
        <p:txBody>
          <a:bodyPr wrap="square" rtlCol="0">
            <a:spAutoFit/>
          </a:bodyPr>
          <a:p>
            <a:pPr indent="0" fontAlgn="auto">
              <a:lnSpc>
                <a:spcPct val="150000"/>
              </a:lnSpc>
            </a:pPr>
            <a:r>
              <a:rPr lang="zh-CN" altLang="en-US" sz="2400" b="1">
                <a:latin typeface="Times New Roman" panose="02020603050405020304" charset="0"/>
                <a:cs typeface="Times New Roman" panose="02020603050405020304" charset="0"/>
              </a:rPr>
              <a:t>转折关系：</a:t>
            </a:r>
            <a:r>
              <a:rPr lang="en-US" altLang="zh-CN" sz="2400">
                <a:latin typeface="Times New Roman" panose="02020603050405020304" charset="0"/>
                <a:cs typeface="Times New Roman" panose="02020603050405020304" charset="0"/>
              </a:rPr>
              <a:t>Yet = However = Nevertheless</a:t>
            </a:r>
            <a:r>
              <a:rPr lang="zh-CN" altLang="en-US" sz="2400">
                <a:latin typeface="Times New Roman" panose="02020603050405020304" charset="0"/>
                <a:cs typeface="Times New Roman" panose="02020603050405020304" charset="0"/>
              </a:rPr>
              <a:t>（然而）；</a:t>
            </a:r>
            <a:r>
              <a:rPr lang="en-US" altLang="zh-CN" sz="2400">
                <a:latin typeface="Times New Roman" panose="02020603050405020304" charset="0"/>
                <a:cs typeface="Times New Roman" panose="02020603050405020304" charset="0"/>
              </a:rPr>
              <a:t>On the contrary</a:t>
            </a:r>
            <a:r>
              <a:rPr lang="zh-CN" altLang="en-US" sz="2400">
                <a:latin typeface="Times New Roman" panose="02020603050405020304" charset="0"/>
                <a:cs typeface="Times New Roman" panose="02020603050405020304" charset="0"/>
              </a:rPr>
              <a:t>（相反）</a:t>
            </a:r>
            <a:endParaRPr lang="zh-CN" altLang="en-US" sz="2400">
              <a:latin typeface="Times New Roman" panose="02020603050405020304" charset="0"/>
              <a:cs typeface="Times New Roman" panose="02020603050405020304" charset="0"/>
            </a:endParaRPr>
          </a:p>
          <a:p>
            <a:pPr indent="0" fontAlgn="auto">
              <a:lnSpc>
                <a:spcPct val="150000"/>
              </a:lnSpc>
            </a:pPr>
            <a:r>
              <a:rPr lang="zh-CN" altLang="en-US" sz="2400" b="1">
                <a:latin typeface="Times New Roman" panose="02020603050405020304" charset="0"/>
                <a:cs typeface="Times New Roman" panose="02020603050405020304" charset="0"/>
              </a:rPr>
              <a:t>因果关系：</a:t>
            </a:r>
            <a:r>
              <a:rPr lang="en-US" altLang="zh-CN" sz="2400">
                <a:latin typeface="Times New Roman" panose="02020603050405020304" charset="0"/>
                <a:cs typeface="Times New Roman" panose="02020603050405020304" charset="0"/>
              </a:rPr>
              <a:t>Consequently = As a result = Therefore</a:t>
            </a:r>
            <a:r>
              <a:rPr lang="zh-CN" altLang="en-US" sz="2400">
                <a:latin typeface="Times New Roman" panose="02020603050405020304" charset="0"/>
                <a:cs typeface="Times New Roman" panose="02020603050405020304" charset="0"/>
              </a:rPr>
              <a:t>（因此）；</a:t>
            </a:r>
            <a:r>
              <a:rPr lang="en-US" altLang="zh-CN" sz="2400">
                <a:latin typeface="Times New Roman" panose="02020603050405020304" charset="0"/>
                <a:cs typeface="Times New Roman" panose="02020603050405020304" charset="0"/>
              </a:rPr>
              <a:t>Due to / Owing to</a:t>
            </a:r>
            <a:r>
              <a:rPr lang="zh-CN" altLang="en-US" sz="2400">
                <a:latin typeface="Times New Roman" panose="02020603050405020304" charset="0"/>
                <a:cs typeface="Times New Roman" panose="02020603050405020304" charset="0"/>
              </a:rPr>
              <a:t>（由于，后接名词短语）</a:t>
            </a:r>
            <a:endParaRPr lang="zh-CN" altLang="en-US" sz="2400">
              <a:latin typeface="Times New Roman" panose="02020603050405020304" charset="0"/>
              <a:cs typeface="Times New Roman" panose="02020603050405020304" charset="0"/>
            </a:endParaRPr>
          </a:p>
          <a:p>
            <a:pPr indent="0" fontAlgn="auto">
              <a:lnSpc>
                <a:spcPct val="150000"/>
              </a:lnSpc>
            </a:pPr>
            <a:r>
              <a:rPr lang="zh-CN" altLang="en-US" sz="2400" b="1">
                <a:latin typeface="Times New Roman" panose="02020603050405020304" charset="0"/>
                <a:cs typeface="Times New Roman" panose="02020603050405020304" charset="0"/>
              </a:rPr>
              <a:t>举例关系：</a:t>
            </a:r>
            <a:r>
              <a:rPr lang="en-US" altLang="zh-CN" sz="2400">
                <a:latin typeface="Times New Roman" panose="02020603050405020304" charset="0"/>
                <a:cs typeface="Times New Roman" panose="02020603050405020304" charset="0"/>
              </a:rPr>
              <a:t>For example = For instance = Specifically</a:t>
            </a:r>
            <a:r>
              <a:rPr lang="zh-CN" altLang="en-US" sz="2400">
                <a:latin typeface="Times New Roman" panose="02020603050405020304" charset="0"/>
                <a:cs typeface="Times New Roman" panose="02020603050405020304" charset="0"/>
              </a:rPr>
              <a:t>（例如）</a:t>
            </a:r>
            <a:endParaRPr lang="zh-CN" altLang="en-US" sz="2400">
              <a:latin typeface="Times New Roman" panose="02020603050405020304" charset="0"/>
              <a:cs typeface="Times New Roman" panose="02020603050405020304" charset="0"/>
            </a:endParaRPr>
          </a:p>
          <a:p>
            <a:pPr indent="0" fontAlgn="auto">
              <a:lnSpc>
                <a:spcPct val="150000"/>
              </a:lnSpc>
            </a:pPr>
            <a:r>
              <a:rPr lang="zh-CN" altLang="en-US" sz="2400" b="1">
                <a:latin typeface="Times New Roman" panose="02020603050405020304" charset="0"/>
                <a:cs typeface="Times New Roman" panose="02020603050405020304" charset="0"/>
              </a:rPr>
              <a:t>递进关系：</a:t>
            </a:r>
            <a:r>
              <a:rPr lang="en-US" altLang="zh-CN" sz="2400">
                <a:latin typeface="Times New Roman" panose="02020603050405020304" charset="0"/>
                <a:cs typeface="Times New Roman" panose="02020603050405020304" charset="0"/>
              </a:rPr>
              <a:t>Furthermore = Moreover = In addition</a:t>
            </a:r>
            <a:r>
              <a:rPr lang="zh-CN" altLang="en-US" sz="2400">
                <a:latin typeface="Times New Roman" panose="02020603050405020304" charset="0"/>
                <a:cs typeface="Times New Roman" panose="02020603050405020304" charset="0"/>
              </a:rPr>
              <a:t>（此外）</a:t>
            </a:r>
            <a:endParaRPr lang="zh-CN" altLang="en-US" sz="2400">
              <a:latin typeface="Times New Roman" panose="02020603050405020304" charset="0"/>
              <a:cs typeface="Times New Roman" panose="02020603050405020304" charset="0"/>
            </a:endParaRPr>
          </a:p>
        </p:txBody>
      </p:sp>
      <p:sp>
        <p:nvSpPr>
          <p:cNvPr id="19" name="矩形: 圆角 18"/>
          <p:cNvSpPr/>
          <p:nvPr/>
        </p:nvSpPr>
        <p:spPr>
          <a:xfrm>
            <a:off x="0" y="76835"/>
            <a:ext cx="3330575" cy="313690"/>
          </a:xfrm>
          <a:prstGeom prst="roundRect">
            <a:avLst>
              <a:gd name="adj" fmla="val 5000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rPr>
              <a:t>Linking Words</a:t>
            </a:r>
            <a:endParaRPr kumimoji="0" lang="en-US" altLang="zh-CN"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pic>
        <p:nvPicPr>
          <p:cNvPr id="2" name="图片 1" descr="R-C"/>
          <p:cNvPicPr>
            <a:picLocks noChangeAspect="1"/>
          </p:cNvPicPr>
          <p:nvPr/>
        </p:nvPicPr>
        <p:blipFill>
          <a:blip r:embed="rId1"/>
          <a:stretch>
            <a:fillRect/>
          </a:stretch>
        </p:blipFill>
        <p:spPr>
          <a:xfrm>
            <a:off x="2667000" y="0"/>
            <a:ext cx="6858000" cy="6858000"/>
          </a:xfrm>
          <a:prstGeom prst="rect">
            <a:avLst/>
          </a:prstGeom>
        </p:spPr>
      </p:pic>
      <p:sp>
        <p:nvSpPr>
          <p:cNvPr id="10" name="圆角矩形 9"/>
          <p:cNvSpPr/>
          <p:nvPr/>
        </p:nvSpPr>
        <p:spPr>
          <a:xfrm>
            <a:off x="1666240" y="144145"/>
            <a:ext cx="9020810" cy="2650490"/>
          </a:xfrm>
          <a:prstGeom prst="roundRect">
            <a:avLst/>
          </a:prstGeom>
          <a:solidFill>
            <a:schemeClr val="bg1">
              <a:alpha val="9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2183765" y="309245"/>
            <a:ext cx="7790180" cy="2326640"/>
          </a:xfrm>
          <a:prstGeom prst="rect">
            <a:avLst/>
          </a:prstGeom>
          <a:noFill/>
        </p:spPr>
        <p:txBody>
          <a:bodyPr wrap="square" rtlCol="0">
            <a:noAutofit/>
          </a:bodyPr>
          <a:p>
            <a:pPr algn="ctr"/>
            <a:r>
              <a:rPr lang="zh-CN" altLang="en-US" sz="2800" b="1">
                <a:solidFill>
                  <a:srgbClr val="0070C0"/>
                </a:solidFill>
                <a:latin typeface="Times New Roman" panose="02020603050405020304" charset="0"/>
                <a:ea typeface="楷体" panose="02010609060101010101" charset="-122"/>
                <a:cs typeface="Times New Roman" panose="02020603050405020304" charset="0"/>
              </a:rPr>
              <a:t>完形填空</a:t>
            </a:r>
            <a:endParaRPr lang="zh-CN" altLang="en-US" sz="2800" b="1">
              <a:solidFill>
                <a:srgbClr val="0070C0"/>
              </a:solidFill>
              <a:latin typeface="Times New Roman" panose="02020603050405020304" charset="0"/>
              <a:ea typeface="楷体" panose="02010609060101010101" charset="-122"/>
              <a:cs typeface="Times New Roman" panose="02020603050405020304" charset="0"/>
            </a:endParaRPr>
          </a:p>
          <a:p>
            <a:pPr algn="ctr"/>
            <a:endParaRPr lang="zh-CN" altLang="en-US" sz="2800" b="1">
              <a:latin typeface="楷体" panose="02010609060101010101" charset="-122"/>
              <a:ea typeface="楷体" panose="02010609060101010101" charset="-122"/>
              <a:cs typeface="楷体" panose="02010609060101010101" charset="-122"/>
            </a:endParaRPr>
          </a:p>
          <a:p>
            <a:pPr algn="l"/>
            <a:r>
              <a:rPr lang="zh-CN" altLang="en-US" sz="2800" b="1">
                <a:latin typeface="楷体" panose="02010609060101010101" charset="-122"/>
                <a:ea typeface="楷体" panose="02010609060101010101" charset="-122"/>
                <a:cs typeface="楷体" panose="02010609060101010101" charset="-122"/>
              </a:rPr>
              <a:t>主题：作者家庭遭遇经济困难时，陌生人为其支付餐费并包揽后续所有订单，传递善意与希望。</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2" name="文本框 1"/>
          <p:cNvSpPr txBox="1"/>
          <p:nvPr/>
        </p:nvSpPr>
        <p:spPr>
          <a:xfrm>
            <a:off x="0" y="0"/>
            <a:ext cx="12188190" cy="3476625"/>
          </a:xfrm>
          <a:prstGeom prst="rect">
            <a:avLst/>
          </a:prstGeom>
          <a:noFill/>
        </p:spPr>
        <p:txBody>
          <a:bodyPr wrap="square" rtlCol="0">
            <a:spAutoFit/>
          </a:bodyPr>
          <a:p>
            <a:r>
              <a:rPr lang="en-US" altLang="zh-CN" sz="2000">
                <a:latin typeface="Times New Roman" panose="02020603050405020304" charset="0"/>
                <a:cs typeface="Times New Roman" panose="02020603050405020304" charset="0"/>
              </a:rPr>
              <a:t>    I was thirty-four the first time I saw the real Santa. He drove a big, charcoal-colored </a:t>
            </a:r>
            <a:r>
              <a:rPr lang="en-US" altLang="zh-CN" sz="2000" u="sng">
                <a:latin typeface="Times New Roman" panose="02020603050405020304" charset="0"/>
                <a:cs typeface="Times New Roman" panose="02020603050405020304" charset="0"/>
              </a:rPr>
              <a:t>  41  </a:t>
            </a:r>
            <a:r>
              <a:rPr lang="en-US" altLang="zh-CN" sz="2000">
                <a:latin typeface="Times New Roman" panose="02020603050405020304" charset="0"/>
                <a:cs typeface="Times New Roman" panose="02020603050405020304" charset="0"/>
              </a:rPr>
              <a:t> through Georgia’s August heat—no reindeer, no beard, just </a:t>
            </a:r>
            <a:r>
              <a:rPr lang="en-US" altLang="zh-CN" sz="2000" u="sng">
                <a:highlight>
                  <a:srgbClr val="00FFFF"/>
                </a:highlight>
                <a:latin typeface="Times New Roman" panose="02020603050405020304" charset="0"/>
                <a:cs typeface="Times New Roman" panose="02020603050405020304" charset="0"/>
              </a:rPr>
              <a:t>  42  </a:t>
            </a:r>
            <a:r>
              <a:rPr lang="en-US" altLang="zh-CN" sz="2000">
                <a:highlight>
                  <a:srgbClr val="00FFFF"/>
                </a:highlight>
                <a:latin typeface="Times New Roman" panose="02020603050405020304" charset="0"/>
                <a:cs typeface="Times New Roman" panose="02020603050405020304" charset="0"/>
              </a:rPr>
              <a:t> grace</a:t>
            </a:r>
            <a:r>
              <a:rPr lang="en-US" altLang="zh-CN" sz="2000">
                <a:latin typeface="Times New Roman" panose="02020603050405020304" charset="0"/>
                <a:cs typeface="Times New Roman" panose="02020603050405020304" charset="0"/>
              </a:rPr>
              <a:t>.</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My husband had lost his job in July. We were cutting back on expenses, trying to </a:t>
            </a:r>
            <a:r>
              <a:rPr lang="en-US" altLang="zh-CN" sz="2000" u="sng">
                <a:highlight>
                  <a:srgbClr val="00FFFF"/>
                </a:highlight>
                <a:latin typeface="Times New Roman" panose="02020603050405020304" charset="0"/>
                <a:cs typeface="Times New Roman" panose="02020603050405020304" charset="0"/>
              </a:rPr>
              <a:t>  43  </a:t>
            </a:r>
            <a:r>
              <a:rPr lang="en-US" altLang="zh-CN" sz="2000">
                <a:highlight>
                  <a:srgbClr val="00FFFF"/>
                </a:highlight>
                <a:latin typeface="Times New Roman" panose="02020603050405020304" charset="0"/>
                <a:cs typeface="Times New Roman" panose="02020603050405020304" charset="0"/>
              </a:rPr>
              <a:t> the</a:t>
            </a:r>
            <a:r>
              <a:rPr lang="en-US" altLang="zh-CN" sz="2000">
                <a:latin typeface="Times New Roman" panose="02020603050405020304" charset="0"/>
                <a:cs typeface="Times New Roman" panose="02020603050405020304" charset="0"/>
              </a:rPr>
              <a:t> financial </a:t>
            </a:r>
            <a:r>
              <a:rPr lang="en-US" altLang="zh-CN" sz="2000">
                <a:highlight>
                  <a:srgbClr val="00FFFF"/>
                </a:highlight>
                <a:latin typeface="Times New Roman" panose="02020603050405020304" charset="0"/>
                <a:cs typeface="Times New Roman" panose="02020603050405020304" charset="0"/>
              </a:rPr>
              <a:t>storm</a:t>
            </a:r>
            <a:r>
              <a:rPr lang="en-US" altLang="zh-CN" sz="2000">
                <a:latin typeface="Times New Roman" panose="02020603050405020304" charset="0"/>
                <a:cs typeface="Times New Roman" panose="02020603050405020304" charset="0"/>
              </a:rPr>
              <a:t>. </a:t>
            </a:r>
            <a:r>
              <a:rPr lang="en-US" altLang="zh-CN" sz="2000">
                <a:solidFill>
                  <a:srgbClr val="FF0000"/>
                </a:solidFill>
                <a:latin typeface="Times New Roman" panose="02020603050405020304" charset="0"/>
                <a:cs typeface="Times New Roman" panose="02020603050405020304" charset="0"/>
              </a:rPr>
              <a:t>Interviews came slowly;  </a:t>
            </a:r>
            <a:r>
              <a:rPr lang="en-US" altLang="zh-CN" sz="2000" u="sng">
                <a:solidFill>
                  <a:srgbClr val="FF0000"/>
                </a:solidFill>
                <a:latin typeface="Times New Roman" panose="02020603050405020304" charset="0"/>
                <a:cs typeface="Times New Roman" panose="02020603050405020304" charset="0"/>
              </a:rPr>
              <a:t> 44  </a:t>
            </a:r>
            <a:r>
              <a:rPr lang="en-US" altLang="zh-CN" sz="2000">
                <a:solidFill>
                  <a:srgbClr val="FF0000"/>
                </a:solidFill>
                <a:latin typeface="Times New Roman" panose="02020603050405020304" charset="0"/>
                <a:cs typeface="Times New Roman" panose="02020603050405020304" charset="0"/>
              </a:rPr>
              <a:t> stung deeply.</a:t>
            </a:r>
            <a:r>
              <a:rPr lang="en-US" altLang="zh-CN" sz="2000">
                <a:latin typeface="Times New Roman" panose="02020603050405020304" charset="0"/>
                <a:cs typeface="Times New Roman" panose="02020603050405020304" charset="0"/>
              </a:rPr>
              <a:t> We were fearing that he wouldn’t find anything before everything  </a:t>
            </a:r>
            <a:r>
              <a:rPr lang="en-US" altLang="zh-CN" sz="2000" u="sng">
                <a:latin typeface="Times New Roman" panose="02020603050405020304" charset="0"/>
                <a:cs typeface="Times New Roman" panose="02020603050405020304" charset="0"/>
              </a:rPr>
              <a:t> 45  </a:t>
            </a:r>
            <a:r>
              <a:rPr lang="en-US" altLang="zh-CN" sz="2000">
                <a:latin typeface="Times New Roman" panose="02020603050405020304" charset="0"/>
                <a:cs typeface="Times New Roman" panose="02020603050405020304" charset="0"/>
              </a:rPr>
              <a:t> . To lift our spirits, we drove to McDonald’s one heavy afternoon for a quick drive-through run. </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As we pulled up to the takeout window, the </a:t>
            </a:r>
            <a:r>
              <a:rPr lang="en-US" altLang="zh-CN" sz="2000" u="sng">
                <a:latin typeface="Times New Roman" panose="02020603050405020304" charset="0"/>
                <a:cs typeface="Times New Roman" panose="02020603050405020304" charset="0"/>
              </a:rPr>
              <a:t>  46  </a:t>
            </a:r>
            <a:r>
              <a:rPr lang="en-US" altLang="zh-CN" sz="2000">
                <a:latin typeface="Times New Roman" panose="02020603050405020304" charset="0"/>
                <a:cs typeface="Times New Roman" panose="02020603050405020304" charset="0"/>
              </a:rPr>
              <a:t> said, “The car ahead paid for you.” People do this all the time—and it’s always a lovely gesture. But what happened that year wasn’t just </a:t>
            </a:r>
            <a:r>
              <a:rPr lang="en-US" altLang="zh-CN" sz="2000">
                <a:highlight>
                  <a:srgbClr val="00FFFF"/>
                </a:highlight>
                <a:latin typeface="Times New Roman" panose="02020603050405020304" charset="0"/>
                <a:cs typeface="Times New Roman" panose="02020603050405020304" charset="0"/>
              </a:rPr>
              <a:t>a</a:t>
            </a:r>
            <a:r>
              <a:rPr lang="en-US" altLang="zh-CN" sz="2000">
                <a:latin typeface="Times New Roman" panose="02020603050405020304" charset="0"/>
                <a:cs typeface="Times New Roman" panose="02020603050405020304" charset="0"/>
              </a:rPr>
              <a:t> common </a:t>
            </a:r>
            <a:r>
              <a:rPr lang="en-US" altLang="zh-CN" sz="2000">
                <a:highlight>
                  <a:srgbClr val="00FFFF"/>
                </a:highlight>
                <a:latin typeface="Times New Roman" panose="02020603050405020304" charset="0"/>
                <a:cs typeface="Times New Roman" panose="02020603050405020304" charset="0"/>
              </a:rPr>
              <a:t>pay-it-forward </a:t>
            </a:r>
            <a:r>
              <a:rPr lang="en-US" altLang="zh-CN" sz="2000" u="sng">
                <a:highlight>
                  <a:srgbClr val="00FFFF"/>
                </a:highlight>
                <a:latin typeface="Times New Roman" panose="02020603050405020304" charset="0"/>
                <a:cs typeface="Times New Roman" panose="02020603050405020304" charset="0"/>
              </a:rPr>
              <a:t>  47 </a:t>
            </a:r>
            <a:r>
              <a:rPr lang="en-US" altLang="zh-CN" sz="2000">
                <a:latin typeface="Times New Roman" panose="02020603050405020304" charset="0"/>
                <a:cs typeface="Times New Roman" panose="02020603050405020304" charset="0"/>
              </a:rPr>
              <a:t> . It was something more. When we </a:t>
            </a:r>
            <a:r>
              <a:rPr lang="en-US" altLang="zh-CN" sz="2000" u="sng">
                <a:latin typeface="Times New Roman" panose="02020603050405020304" charset="0"/>
                <a:cs typeface="Times New Roman" panose="02020603050405020304" charset="0"/>
              </a:rPr>
              <a:t>  48  </a:t>
            </a:r>
            <a:r>
              <a:rPr lang="en-US" altLang="zh-CN" sz="2000">
                <a:latin typeface="Times New Roman" panose="02020603050405020304" charset="0"/>
                <a:cs typeface="Times New Roman" panose="02020603050405020304" charset="0"/>
              </a:rPr>
              <a:t> to pay for the next car, she </a:t>
            </a:r>
            <a:r>
              <a:rPr lang="en-US" altLang="zh-CN" sz="2000" u="sng">
                <a:latin typeface="Times New Roman" panose="02020603050405020304" charset="0"/>
                <a:cs typeface="Times New Roman" panose="02020603050405020304" charset="0"/>
              </a:rPr>
              <a:t>  49  </a:t>
            </a:r>
            <a:r>
              <a:rPr lang="en-US" altLang="zh-CN" sz="2000">
                <a:latin typeface="Times New Roman" panose="02020603050405020304" charset="0"/>
                <a:cs typeface="Times New Roman" panose="02020603050405020304" charset="0"/>
              </a:rPr>
              <a:t> her head. “That man paid for everyone behind you too.”</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We watched his </a:t>
            </a:r>
            <a:r>
              <a:rPr lang="en-US" altLang="zh-CN" sz="2000">
                <a:highlight>
                  <a:srgbClr val="FFFF00"/>
                </a:highlight>
                <a:latin typeface="Times New Roman" panose="02020603050405020304" charset="0"/>
                <a:cs typeface="Times New Roman" panose="02020603050405020304" charset="0"/>
              </a:rPr>
              <a:t>truck</a:t>
            </a:r>
            <a:r>
              <a:rPr lang="en-US" altLang="zh-CN" sz="2000">
                <a:latin typeface="Times New Roman" panose="02020603050405020304" charset="0"/>
                <a:cs typeface="Times New Roman" panose="02020603050405020304" charset="0"/>
              </a:rPr>
              <a:t> </a:t>
            </a:r>
            <a:r>
              <a:rPr lang="en-US" altLang="zh-CN" sz="2000" u="sng">
                <a:latin typeface="Times New Roman" panose="02020603050405020304" charset="0"/>
                <a:cs typeface="Times New Roman" panose="02020603050405020304" charset="0"/>
              </a:rPr>
              <a:t>  50  </a:t>
            </a:r>
            <a:r>
              <a:rPr lang="en-US" altLang="zh-CN" sz="2000">
                <a:latin typeface="Times New Roman" panose="02020603050405020304" charset="0"/>
                <a:cs typeface="Times New Roman" panose="02020603050405020304" charset="0"/>
              </a:rPr>
              <a:t>, his hand waving cheerfully from the window—a gesture that  </a:t>
            </a:r>
            <a:r>
              <a:rPr lang="en-US" altLang="zh-CN" sz="2000" u="sng">
                <a:latin typeface="Times New Roman" panose="02020603050405020304" charset="0"/>
                <a:cs typeface="Times New Roman" panose="02020603050405020304" charset="0"/>
              </a:rPr>
              <a:t> 51  </a:t>
            </a:r>
            <a:r>
              <a:rPr lang="en-US" altLang="zh-CN" sz="2000">
                <a:latin typeface="Times New Roman" panose="02020603050405020304" charset="0"/>
                <a:cs typeface="Times New Roman" panose="02020603050405020304" charset="0"/>
              </a:rPr>
              <a:t> the Santa in the poem ‘Twas the Night Before Christmas,  </a:t>
            </a:r>
            <a:r>
              <a:rPr lang="en-US" altLang="zh-CN" sz="2000" u="sng">
                <a:latin typeface="Times New Roman" panose="02020603050405020304" charset="0"/>
                <a:cs typeface="Times New Roman" panose="02020603050405020304" charset="0"/>
              </a:rPr>
              <a:t> 52  </a:t>
            </a:r>
            <a:r>
              <a:rPr lang="en-US" altLang="zh-CN" sz="2000">
                <a:latin typeface="Times New Roman" panose="02020603050405020304" charset="0"/>
                <a:cs typeface="Times New Roman" panose="02020603050405020304" charset="0"/>
              </a:rPr>
              <a:t> all a good night.</a:t>
            </a:r>
            <a:endParaRPr lang="en-US" altLang="zh-CN" sz="2000">
              <a:latin typeface="Times New Roman" panose="02020603050405020304" charset="0"/>
              <a:cs typeface="Times New Roman" panose="02020603050405020304" charset="0"/>
            </a:endParaRPr>
          </a:p>
        </p:txBody>
      </p:sp>
      <p:sp>
        <p:nvSpPr>
          <p:cNvPr id="3" name="文本框 2"/>
          <p:cNvSpPr txBox="1"/>
          <p:nvPr/>
        </p:nvSpPr>
        <p:spPr>
          <a:xfrm>
            <a:off x="-4445" y="3476625"/>
            <a:ext cx="12192635" cy="2861310"/>
          </a:xfrm>
          <a:prstGeom prst="rect">
            <a:avLst/>
          </a:prstGeom>
          <a:noFill/>
        </p:spPr>
        <p:txBody>
          <a:bodyPr wrap="square" rtlCol="0">
            <a:spAutoFit/>
          </a:bodyPr>
          <a:p>
            <a:r>
              <a:rPr lang="en-US" altLang="zh-CN" sz="2000">
                <a:latin typeface="Times New Roman" panose="02020603050405020304" charset="0"/>
                <a:cs typeface="Times New Roman" panose="02020603050405020304" charset="0"/>
              </a:rPr>
              <a:t>41. </a:t>
            </a:r>
            <a:r>
              <a:rPr lang="en-US" altLang="zh-CN" sz="2000">
                <a:highlight>
                  <a:srgbClr val="FFFF00"/>
                </a:highlight>
                <a:latin typeface="Times New Roman" panose="02020603050405020304" charset="0"/>
                <a:cs typeface="Times New Roman" panose="02020603050405020304" charset="0"/>
              </a:rPr>
              <a:t>A. truck</a:t>
            </a:r>
            <a:r>
              <a:rPr lang="en-US" altLang="zh-CN" sz="2000">
                <a:latin typeface="Times New Roman" panose="02020603050405020304" charset="0"/>
                <a:cs typeface="Times New Roman" panose="02020603050405020304" charset="0"/>
              </a:rPr>
              <a:t>	B. sleigh</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雪橇</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C. tractor</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拖拉机</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D. carriage</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马车</a:t>
            </a:r>
            <a:r>
              <a:rPr lang="en-US" altLang="zh-CN" sz="2000">
                <a:solidFill>
                  <a:srgbClr val="0070C0"/>
                </a:solidFill>
                <a:latin typeface="Times New Roman" panose="02020603050405020304" charset="0"/>
                <a:cs typeface="Times New Roman" panose="02020603050405020304" charset="0"/>
              </a:rPr>
              <a:t>)</a:t>
            </a:r>
            <a:endParaRPr lang="en-US" altLang="zh-CN" sz="2000">
              <a:solidFill>
                <a:srgbClr val="0070C0"/>
              </a:solid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42. A. embarrassing B. unstoppable</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无法阻挡的</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C. dazzling</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耀眼的</a:t>
            </a:r>
            <a:r>
              <a:rPr lang="en-US" altLang="zh-CN" sz="2000">
                <a:solidFill>
                  <a:srgbClr val="0070C0"/>
                </a:solidFill>
                <a:latin typeface="Times New Roman" panose="02020603050405020304" charset="0"/>
                <a:cs typeface="Times New Roman" panose="02020603050405020304" charset="0"/>
              </a:rPr>
              <a:t> ) </a:t>
            </a:r>
            <a:r>
              <a:rPr lang="en-US" altLang="zh-CN" sz="2000">
                <a:latin typeface="Times New Roman" panose="02020603050405020304" charset="0"/>
                <a:cs typeface="Times New Roman" panose="02020603050405020304" charset="0"/>
              </a:rPr>
              <a:t>D. unexpected</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意外的</a:t>
            </a:r>
            <a:r>
              <a:rPr lang="en-US" altLang="zh-CN" sz="2000">
                <a:solidFill>
                  <a:srgbClr val="0070C0"/>
                </a:solidFill>
                <a:latin typeface="Times New Roman" panose="02020603050405020304" charset="0"/>
                <a:cs typeface="Times New Roman" panose="02020603050405020304" charset="0"/>
              </a:rPr>
              <a:t>)</a:t>
            </a:r>
            <a:endParaRPr lang="en-US" altLang="zh-CN" sz="2000">
              <a:solidFill>
                <a:srgbClr val="0070C0"/>
              </a:solidFill>
              <a:latin typeface="Times New Roman" panose="02020603050405020304" charset="0"/>
              <a:cs typeface="Times New Roman" panose="02020603050405020304" charset="0"/>
            </a:endParaRPr>
          </a:p>
          <a:p>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43. A. witness	B. weather</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平安渡过</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C. overwhelm</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压倒</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D. experience</a:t>
            </a:r>
            <a:endParaRPr lang="en-US" altLang="zh-CN" sz="2000">
              <a:latin typeface="Times New Roman" panose="02020603050405020304" charset="0"/>
              <a:cs typeface="Times New Roman" panose="02020603050405020304" charset="0"/>
            </a:endParaRPr>
          </a:p>
          <a:p>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44. A. approvals</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批准</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B. applications	C. rewards	D. rejections</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拒绝</a:t>
            </a:r>
            <a:r>
              <a:rPr lang="en-US" altLang="zh-CN" sz="2000">
                <a:solidFill>
                  <a:srgbClr val="0070C0"/>
                </a:solidFill>
                <a:latin typeface="Times New Roman" panose="02020603050405020304" charset="0"/>
                <a:cs typeface="Times New Roman" panose="02020603050405020304" charset="0"/>
              </a:rPr>
              <a:t>)</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45. A. falling apart</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分崩离析，垮掉</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B. melting away</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融化</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C. coming out</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出现</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D. picking up</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好转；使振奋</a:t>
            </a:r>
            <a:r>
              <a:rPr lang="en-US" altLang="zh-CN" sz="2000">
                <a:solidFill>
                  <a:srgbClr val="0070C0"/>
                </a:solidFill>
                <a:latin typeface="Times New Roman" panose="02020603050405020304" charset="0"/>
                <a:cs typeface="Times New Roman" panose="02020603050405020304" charset="0"/>
              </a:rPr>
              <a:t>)</a:t>
            </a:r>
            <a:endParaRPr lang="en-US" altLang="zh-CN" sz="2000">
              <a:solidFill>
                <a:srgbClr val="0070C0"/>
              </a:solid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46. A. accountant</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会计</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B. waitress	C. driver	     D. cashier</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收银员</a:t>
            </a:r>
            <a:r>
              <a:rPr lang="en-US" altLang="zh-CN" sz="2000">
                <a:solidFill>
                  <a:srgbClr val="0070C0"/>
                </a:solidFill>
                <a:latin typeface="Times New Roman" panose="02020603050405020304" charset="0"/>
                <a:cs typeface="Times New Roman" panose="02020603050405020304" charset="0"/>
              </a:rPr>
              <a:t>)</a:t>
            </a:r>
            <a:endParaRPr lang="en-US" altLang="zh-CN" sz="2000">
              <a:solidFill>
                <a:srgbClr val="0070C0"/>
              </a:solid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47. A. deal	B. chain	   C. matter	D. event</a:t>
            </a:r>
            <a:endParaRPr lang="en-US" altLang="zh-CN" sz="2000">
              <a:latin typeface="Times New Roman" panose="02020603050405020304" charset="0"/>
              <a:cs typeface="Times New Roman" panose="02020603050405020304" charset="0"/>
            </a:endParaRPr>
          </a:p>
        </p:txBody>
      </p:sp>
      <p:sp>
        <p:nvSpPr>
          <p:cNvPr id="4" name="文本框 3"/>
          <p:cNvSpPr txBox="1"/>
          <p:nvPr/>
        </p:nvSpPr>
        <p:spPr>
          <a:xfrm>
            <a:off x="7591425" y="4008755"/>
            <a:ext cx="4034790" cy="398780"/>
          </a:xfrm>
          <a:prstGeom prst="rect">
            <a:avLst/>
          </a:prstGeom>
          <a:noFill/>
        </p:spPr>
        <p:txBody>
          <a:bodyPr wrap="square" rtlCol="0">
            <a:spAutoFit/>
          </a:bodyPr>
          <a:p>
            <a:r>
              <a:rPr lang="en-US" altLang="zh-CN" sz="2000">
                <a:solidFill>
                  <a:srgbClr val="FF0000"/>
                </a:solidFill>
                <a:latin typeface="Comic Sans MS" panose="030F0702030302020204" charset="0"/>
                <a:cs typeface="Comic Sans MS" panose="030F0702030302020204" charset="0"/>
              </a:rPr>
              <a:t>unexpected grace  </a:t>
            </a:r>
            <a:r>
              <a:rPr lang="zh-CN" altLang="en-US" sz="2000">
                <a:solidFill>
                  <a:srgbClr val="FF0000"/>
                </a:solidFill>
                <a:latin typeface="Comic Sans MS" panose="030F0702030302020204" charset="0"/>
                <a:cs typeface="Comic Sans MS" panose="030F0702030302020204" charset="0"/>
              </a:rPr>
              <a:t>意外的善意</a:t>
            </a:r>
            <a:endParaRPr lang="zh-CN" altLang="en-US" sz="2000">
              <a:solidFill>
                <a:srgbClr val="FF0000"/>
              </a:solidFill>
              <a:latin typeface="Comic Sans MS" panose="030F0702030302020204" charset="0"/>
              <a:cs typeface="Comic Sans MS" panose="030F0702030302020204" charset="0"/>
            </a:endParaRPr>
          </a:p>
        </p:txBody>
      </p:sp>
      <p:sp>
        <p:nvSpPr>
          <p:cNvPr id="5" name="文本框 4"/>
          <p:cNvSpPr txBox="1"/>
          <p:nvPr/>
        </p:nvSpPr>
        <p:spPr>
          <a:xfrm>
            <a:off x="1950085" y="4707890"/>
            <a:ext cx="4034790" cy="398780"/>
          </a:xfrm>
          <a:prstGeom prst="rect">
            <a:avLst/>
          </a:prstGeom>
          <a:noFill/>
        </p:spPr>
        <p:txBody>
          <a:bodyPr wrap="square" rtlCol="0">
            <a:spAutoFit/>
          </a:bodyPr>
          <a:p>
            <a:r>
              <a:rPr lang="en-US" altLang="zh-CN" sz="2000">
                <a:solidFill>
                  <a:srgbClr val="FF0000"/>
                </a:solidFill>
                <a:latin typeface="Comic Sans MS" panose="030F0702030302020204" charset="0"/>
                <a:cs typeface="Comic Sans MS" panose="030F0702030302020204" charset="0"/>
              </a:rPr>
              <a:t>weather the storm  </a:t>
            </a:r>
            <a:r>
              <a:rPr lang="zh-CN" altLang="en-US" sz="2000">
                <a:solidFill>
                  <a:srgbClr val="FF0000"/>
                </a:solidFill>
                <a:latin typeface="Comic Sans MS" panose="030F0702030302020204" charset="0"/>
                <a:cs typeface="Comic Sans MS" panose="030F0702030302020204" charset="0"/>
              </a:rPr>
              <a:t>渡过难关</a:t>
            </a:r>
            <a:endParaRPr lang="zh-CN" altLang="en-US" sz="2000">
              <a:solidFill>
                <a:srgbClr val="FF0000"/>
              </a:solidFill>
              <a:latin typeface="Comic Sans MS" panose="030F0702030302020204" charset="0"/>
              <a:cs typeface="Comic Sans MS" panose="030F0702030302020204" charset="0"/>
            </a:endParaRPr>
          </a:p>
        </p:txBody>
      </p:sp>
      <p:sp>
        <p:nvSpPr>
          <p:cNvPr id="6" name="文本框 5"/>
          <p:cNvSpPr txBox="1"/>
          <p:nvPr/>
        </p:nvSpPr>
        <p:spPr>
          <a:xfrm>
            <a:off x="5794375" y="5939155"/>
            <a:ext cx="4695825" cy="398780"/>
          </a:xfrm>
          <a:prstGeom prst="rect">
            <a:avLst/>
          </a:prstGeom>
          <a:noFill/>
        </p:spPr>
        <p:txBody>
          <a:bodyPr wrap="square" rtlCol="0">
            <a:spAutoFit/>
          </a:bodyPr>
          <a:p>
            <a:r>
              <a:rPr lang="en-US" altLang="zh-CN" sz="2000">
                <a:solidFill>
                  <a:srgbClr val="FF0000"/>
                </a:solidFill>
                <a:latin typeface="Comic Sans MS" panose="030F0702030302020204" charset="0"/>
                <a:cs typeface="Comic Sans MS" panose="030F0702030302020204" charset="0"/>
              </a:rPr>
              <a:t>a pay-it-forward chain  </a:t>
            </a:r>
            <a:r>
              <a:rPr lang="zh-CN" altLang="en-US" sz="2000">
                <a:solidFill>
                  <a:srgbClr val="FF0000"/>
                </a:solidFill>
                <a:latin typeface="Comic Sans MS" panose="030F0702030302020204" charset="0"/>
                <a:cs typeface="Comic Sans MS" panose="030F0702030302020204" charset="0"/>
              </a:rPr>
              <a:t>爱心传递链</a:t>
            </a:r>
            <a:endParaRPr lang="zh-CN" altLang="en-US" sz="2000">
              <a:solidFill>
                <a:srgbClr val="FF0000"/>
              </a:solidFill>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2" name="文本框 1"/>
          <p:cNvSpPr txBox="1"/>
          <p:nvPr/>
        </p:nvSpPr>
        <p:spPr>
          <a:xfrm>
            <a:off x="0" y="0"/>
            <a:ext cx="12188190" cy="2245360"/>
          </a:xfrm>
          <a:prstGeom prst="rect">
            <a:avLst/>
          </a:prstGeom>
          <a:noFill/>
        </p:spPr>
        <p:txBody>
          <a:bodyPr wrap="square" rtlCol="0">
            <a:spAutoFit/>
          </a:bodyPr>
          <a:p>
            <a:r>
              <a:rPr lang="en-US" altLang="zh-CN" sz="2000">
                <a:latin typeface="Times New Roman" panose="02020603050405020304" charset="0"/>
                <a:cs typeface="Times New Roman" panose="02020603050405020304" charset="0"/>
                <a:sym typeface="+mn-ea"/>
              </a:rPr>
              <a:t>...It was something more. When we </a:t>
            </a:r>
            <a:r>
              <a:rPr lang="en-US" altLang="zh-CN" sz="2000" u="sng">
                <a:highlight>
                  <a:srgbClr val="00FFFF"/>
                </a:highlight>
                <a:latin typeface="Times New Roman" panose="02020603050405020304" charset="0"/>
                <a:cs typeface="Times New Roman" panose="02020603050405020304" charset="0"/>
                <a:sym typeface="+mn-ea"/>
              </a:rPr>
              <a:t>  48  </a:t>
            </a:r>
            <a:r>
              <a:rPr lang="en-US" altLang="zh-CN" sz="2000">
                <a:highlight>
                  <a:srgbClr val="00FFFF"/>
                </a:highlight>
                <a:latin typeface="Times New Roman" panose="02020603050405020304" charset="0"/>
                <a:cs typeface="Times New Roman" panose="02020603050405020304" charset="0"/>
                <a:sym typeface="+mn-ea"/>
              </a:rPr>
              <a:t> to pay</a:t>
            </a:r>
            <a:r>
              <a:rPr lang="en-US" altLang="zh-CN" sz="2000">
                <a:latin typeface="Times New Roman" panose="02020603050405020304" charset="0"/>
                <a:cs typeface="Times New Roman" panose="02020603050405020304" charset="0"/>
                <a:sym typeface="+mn-ea"/>
              </a:rPr>
              <a:t> for the next car, she </a:t>
            </a:r>
            <a:r>
              <a:rPr lang="en-US" altLang="zh-CN" sz="2000" u="sng">
                <a:highlight>
                  <a:srgbClr val="00FFFF"/>
                </a:highlight>
                <a:latin typeface="Times New Roman" panose="02020603050405020304" charset="0"/>
                <a:cs typeface="Times New Roman" panose="02020603050405020304" charset="0"/>
                <a:sym typeface="+mn-ea"/>
              </a:rPr>
              <a:t>  49  </a:t>
            </a:r>
            <a:r>
              <a:rPr lang="en-US" altLang="zh-CN" sz="2000">
                <a:highlight>
                  <a:srgbClr val="00FFFF"/>
                </a:highlight>
                <a:latin typeface="Times New Roman" panose="02020603050405020304" charset="0"/>
                <a:cs typeface="Times New Roman" panose="02020603050405020304" charset="0"/>
                <a:sym typeface="+mn-ea"/>
              </a:rPr>
              <a:t> her head</a:t>
            </a:r>
            <a:r>
              <a:rPr lang="en-US" altLang="zh-CN" sz="2000">
                <a:latin typeface="Times New Roman" panose="02020603050405020304" charset="0"/>
                <a:cs typeface="Times New Roman" panose="02020603050405020304" charset="0"/>
                <a:sym typeface="+mn-ea"/>
              </a:rPr>
              <a:t>. “That man paid for everyone behind you too.”</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sym typeface="+mn-ea"/>
              </a:rPr>
              <a:t>    We watched his </a:t>
            </a:r>
            <a:r>
              <a:rPr lang="en-US" altLang="zh-CN" sz="2000">
                <a:highlight>
                  <a:srgbClr val="FFFF00"/>
                </a:highlight>
                <a:latin typeface="Times New Roman" panose="02020603050405020304" charset="0"/>
                <a:cs typeface="Times New Roman" panose="02020603050405020304" charset="0"/>
                <a:sym typeface="+mn-ea"/>
              </a:rPr>
              <a:t>truck</a:t>
            </a:r>
            <a:r>
              <a:rPr lang="en-US" altLang="zh-CN" sz="2000">
                <a:latin typeface="Times New Roman" panose="02020603050405020304" charset="0"/>
                <a:cs typeface="Times New Roman" panose="02020603050405020304" charset="0"/>
                <a:sym typeface="+mn-ea"/>
              </a:rPr>
              <a:t> </a:t>
            </a:r>
            <a:r>
              <a:rPr lang="en-US" altLang="zh-CN" sz="2000" u="sng">
                <a:latin typeface="Times New Roman" panose="02020603050405020304" charset="0"/>
                <a:cs typeface="Times New Roman" panose="02020603050405020304" charset="0"/>
                <a:sym typeface="+mn-ea"/>
              </a:rPr>
              <a:t>  50  </a:t>
            </a:r>
            <a:r>
              <a:rPr lang="en-US" altLang="zh-CN" sz="2000">
                <a:latin typeface="Times New Roman" panose="02020603050405020304" charset="0"/>
                <a:cs typeface="Times New Roman" panose="02020603050405020304" charset="0"/>
                <a:sym typeface="+mn-ea"/>
              </a:rPr>
              <a:t>, his hand waving cheerfully from the window—a gesture that  </a:t>
            </a:r>
            <a:r>
              <a:rPr lang="en-US" altLang="zh-CN" sz="2000" u="sng">
                <a:latin typeface="Times New Roman" panose="02020603050405020304" charset="0"/>
                <a:cs typeface="Times New Roman" panose="02020603050405020304" charset="0"/>
                <a:sym typeface="+mn-ea"/>
              </a:rPr>
              <a:t> 51  </a:t>
            </a:r>
            <a:r>
              <a:rPr lang="en-US" altLang="zh-CN" sz="2000">
                <a:latin typeface="Times New Roman" panose="02020603050405020304" charset="0"/>
                <a:cs typeface="Times New Roman" panose="02020603050405020304" charset="0"/>
                <a:sym typeface="+mn-ea"/>
              </a:rPr>
              <a:t> </a:t>
            </a:r>
            <a:r>
              <a:rPr lang="en-US" altLang="zh-CN" sz="2000">
                <a:solidFill>
                  <a:srgbClr val="FF0000"/>
                </a:solidFill>
                <a:latin typeface="Times New Roman" panose="02020603050405020304" charset="0"/>
                <a:cs typeface="Times New Roman" panose="02020603050405020304" charset="0"/>
                <a:sym typeface="+mn-ea"/>
              </a:rPr>
              <a:t>the Santa in the poem ‘Twas the Night Before Christmas</a:t>
            </a:r>
            <a:r>
              <a:rPr lang="en-US" altLang="zh-CN" sz="2000">
                <a:latin typeface="Times New Roman" panose="02020603050405020304" charset="0"/>
                <a:cs typeface="Times New Roman" panose="02020603050405020304" charset="0"/>
                <a:sym typeface="+mn-ea"/>
              </a:rPr>
              <a:t>, </a:t>
            </a:r>
            <a:r>
              <a:rPr lang="en-US" altLang="zh-CN" sz="2000">
                <a:highlight>
                  <a:srgbClr val="00FFFF"/>
                </a:highlight>
                <a:latin typeface="Times New Roman" panose="02020603050405020304" charset="0"/>
                <a:cs typeface="Times New Roman" panose="02020603050405020304" charset="0"/>
                <a:sym typeface="+mn-ea"/>
              </a:rPr>
              <a:t> </a:t>
            </a:r>
            <a:r>
              <a:rPr lang="en-US" altLang="zh-CN" sz="2000" u="sng">
                <a:highlight>
                  <a:srgbClr val="00FFFF"/>
                </a:highlight>
                <a:latin typeface="Times New Roman" panose="02020603050405020304" charset="0"/>
                <a:cs typeface="Times New Roman" panose="02020603050405020304" charset="0"/>
                <a:sym typeface="+mn-ea"/>
              </a:rPr>
              <a:t> 52  </a:t>
            </a:r>
            <a:r>
              <a:rPr lang="en-US" altLang="zh-CN" sz="2000">
                <a:highlight>
                  <a:srgbClr val="00FFFF"/>
                </a:highlight>
                <a:latin typeface="Times New Roman" panose="02020603050405020304" charset="0"/>
                <a:cs typeface="Times New Roman" panose="02020603050405020304" charset="0"/>
                <a:sym typeface="+mn-ea"/>
              </a:rPr>
              <a:t> all a good night</a:t>
            </a:r>
            <a:r>
              <a:rPr lang="en-US" altLang="zh-CN" sz="2000">
                <a:latin typeface="Times New Roman" panose="02020603050405020304" charset="0"/>
                <a:cs typeface="Times New Roman" panose="02020603050405020304" charset="0"/>
                <a:sym typeface="+mn-ea"/>
              </a:rPr>
              <a:t>.</a:t>
            </a:r>
            <a:endParaRPr lang="en-US" altLang="zh-CN" sz="2000">
              <a:latin typeface="Times New Roman" panose="02020603050405020304" charset="0"/>
              <a:cs typeface="Times New Roman" panose="02020603050405020304" charset="0"/>
              <a:sym typeface="+mn-ea"/>
            </a:endParaRPr>
          </a:p>
          <a:p>
            <a:r>
              <a:rPr lang="en-US" altLang="zh-CN" sz="2000">
                <a:latin typeface="Times New Roman" panose="02020603050405020304" charset="0"/>
                <a:cs typeface="Times New Roman" panose="02020603050405020304" charset="0"/>
              </a:rPr>
              <a:t>    He couldn’t have known how much we needed that sign—a </a:t>
            </a:r>
            <a:r>
              <a:rPr lang="en-US" altLang="zh-CN" sz="2000" u="sng">
                <a:latin typeface="Times New Roman" panose="02020603050405020304" charset="0"/>
                <a:cs typeface="Times New Roman" panose="02020603050405020304" charset="0"/>
              </a:rPr>
              <a:t>  53  </a:t>
            </a:r>
            <a:r>
              <a:rPr lang="en-US" altLang="zh-CN" sz="2000">
                <a:latin typeface="Times New Roman" panose="02020603050405020304" charset="0"/>
                <a:cs typeface="Times New Roman" panose="02020603050405020304" charset="0"/>
              </a:rPr>
              <a:t> </a:t>
            </a:r>
            <a:r>
              <a:rPr lang="en-US" altLang="zh-CN" sz="2000">
                <a:solidFill>
                  <a:srgbClr val="FF0000"/>
                </a:solidFill>
                <a:latin typeface="Times New Roman" panose="02020603050405020304" charset="0"/>
                <a:cs typeface="Times New Roman" panose="02020603050405020304" charset="0"/>
              </a:rPr>
              <a:t>that kindness still existed, that we’d be okay.</a:t>
            </a:r>
            <a:r>
              <a:rPr lang="en-US" altLang="zh-CN" sz="2000">
                <a:latin typeface="Times New Roman" panose="02020603050405020304" charset="0"/>
                <a:cs typeface="Times New Roman" panose="02020603050405020304" charset="0"/>
              </a:rPr>
              <a:t> Soon after, my husband found a job. We now</a:t>
            </a:r>
            <a:r>
              <a:rPr lang="en-US" altLang="zh-CN" sz="2000">
                <a:highlight>
                  <a:srgbClr val="00FFFF"/>
                </a:highlight>
                <a:latin typeface="Times New Roman" panose="02020603050405020304" charset="0"/>
                <a:cs typeface="Times New Roman" panose="02020603050405020304" charset="0"/>
              </a:rPr>
              <a:t> perform </a:t>
            </a:r>
            <a:r>
              <a:rPr lang="en-US" altLang="zh-CN" sz="2000" u="sng">
                <a:highlight>
                  <a:srgbClr val="00FFFF"/>
                </a:highlight>
                <a:latin typeface="Times New Roman" panose="02020603050405020304" charset="0"/>
                <a:cs typeface="Times New Roman" panose="02020603050405020304" charset="0"/>
              </a:rPr>
              <a:t>  54  </a:t>
            </a:r>
            <a:r>
              <a:rPr lang="en-US" altLang="zh-CN" sz="2000">
                <a:highlight>
                  <a:srgbClr val="00FFFF"/>
                </a:highlight>
                <a:latin typeface="Times New Roman" panose="02020603050405020304" charset="0"/>
                <a:cs typeface="Times New Roman" panose="02020603050405020304" charset="0"/>
              </a:rPr>
              <a:t> acts of kindness</a:t>
            </a:r>
            <a:r>
              <a:rPr lang="en-US" altLang="zh-CN" sz="2000">
                <a:latin typeface="Times New Roman" panose="02020603050405020304" charset="0"/>
                <a:cs typeface="Times New Roman" panose="02020603050405020304" charset="0"/>
              </a:rPr>
              <a:t> whenever we see the opportunity, remembering the man who taught us that Santa doesn’t need a sleigh—just a </a:t>
            </a:r>
            <a:r>
              <a:rPr lang="en-US" altLang="zh-CN" sz="2000" u="sng">
                <a:latin typeface="Times New Roman" panose="02020603050405020304" charset="0"/>
                <a:cs typeface="Times New Roman" panose="02020603050405020304" charset="0"/>
              </a:rPr>
              <a:t>  55  </a:t>
            </a:r>
            <a:r>
              <a:rPr lang="en-US" altLang="zh-CN" sz="2000">
                <a:latin typeface="Times New Roman" panose="02020603050405020304" charset="0"/>
                <a:cs typeface="Times New Roman" panose="02020603050405020304" charset="0"/>
              </a:rPr>
              <a:t> heart.</a:t>
            </a:r>
            <a:endParaRPr lang="en-US" altLang="zh-CN" sz="2000">
              <a:latin typeface="Times New Roman" panose="02020603050405020304" charset="0"/>
              <a:cs typeface="Times New Roman" panose="02020603050405020304" charset="0"/>
            </a:endParaRPr>
          </a:p>
        </p:txBody>
      </p:sp>
      <p:sp>
        <p:nvSpPr>
          <p:cNvPr id="4" name="文本框 3"/>
          <p:cNvSpPr txBox="1"/>
          <p:nvPr/>
        </p:nvSpPr>
        <p:spPr>
          <a:xfrm>
            <a:off x="0" y="2328545"/>
            <a:ext cx="11641455" cy="2861310"/>
          </a:xfrm>
          <a:prstGeom prst="rect">
            <a:avLst/>
          </a:prstGeom>
          <a:noFill/>
        </p:spPr>
        <p:txBody>
          <a:bodyPr wrap="square" rtlCol="0">
            <a:spAutoFit/>
          </a:bodyPr>
          <a:p>
            <a:r>
              <a:rPr lang="en-US" altLang="zh-CN" sz="2000">
                <a:latin typeface="Times New Roman" panose="02020603050405020304" charset="0"/>
                <a:cs typeface="Times New Roman" panose="02020603050405020304" charset="0"/>
              </a:rPr>
              <a:t>48. A. refused	B. offered	C. afforded</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付得起</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D. managed</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49. A. nodded	B. ducked</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迅速低头或弯腰</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C. shook	       D. hung</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50. A. break down</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分崩离析，垮掉</a:t>
            </a:r>
            <a:r>
              <a:rPr lang="en-US" altLang="zh-CN" sz="2000">
                <a:solidFill>
                  <a:srgbClr val="0070C0"/>
                </a:solidFill>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  B. break up</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分手</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C. pull away</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驶离</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D. pull up(</a:t>
            </a:r>
            <a:r>
              <a:rPr lang="zh-CN" altLang="en-US" sz="2000">
                <a:latin typeface="Times New Roman" panose="02020603050405020304" charset="0"/>
                <a:cs typeface="Times New Roman" panose="02020603050405020304" charset="0"/>
              </a:rPr>
              <a:t>停车</a:t>
            </a:r>
            <a:r>
              <a:rPr lang="en-US" altLang="zh-CN" sz="2000">
                <a:latin typeface="Times New Roman" panose="02020603050405020304" charset="0"/>
                <a:cs typeface="Times New Roman" panose="02020603050405020304" charset="0"/>
              </a:rPr>
              <a:t>)</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51. A. included	B. read	C. reflected</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反映</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D. echoed</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呼应</a:t>
            </a:r>
            <a:r>
              <a:rPr lang="en-US" altLang="zh-CN" sz="2000">
                <a:solidFill>
                  <a:srgbClr val="0070C0"/>
                </a:solidFill>
                <a:latin typeface="Times New Roman" panose="02020603050405020304" charset="0"/>
                <a:cs typeface="Times New Roman" panose="02020603050405020304" charset="0"/>
              </a:rPr>
              <a:t>)</a:t>
            </a:r>
            <a:endParaRPr lang="en-US" altLang="zh-CN" sz="2000">
              <a:solidFill>
                <a:srgbClr val="0070C0"/>
              </a:solid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52. A. making	B. wishing	C. singing	D. sending</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53. A. reminder</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提醒物</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B. phenomenon	C. supplement	D. guideline</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54. A. normal</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正常的</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B. deliberate</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故意的</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C. random</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随机的</a:t>
            </a:r>
            <a:r>
              <a:rPr lang="en-US" altLang="zh-CN" sz="2000">
                <a:solidFill>
                  <a:srgbClr val="0070C0"/>
                </a:solidFill>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D. magnificent</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宏伟的</a:t>
            </a:r>
            <a:r>
              <a:rPr lang="en-US" altLang="zh-CN" sz="2000">
                <a:solidFill>
                  <a:srgbClr val="0070C0"/>
                </a:solidFill>
                <a:latin typeface="Times New Roman" panose="02020603050405020304" charset="0"/>
                <a:cs typeface="Times New Roman" panose="02020603050405020304" charset="0"/>
              </a:rPr>
              <a:t>)</a:t>
            </a:r>
            <a:endParaRPr lang="en-US" altLang="zh-CN" sz="2000">
              <a:solidFill>
                <a:srgbClr val="0070C0"/>
              </a:solidFill>
              <a:latin typeface="Times New Roman" panose="02020603050405020304" charset="0"/>
              <a:cs typeface="Times New Roman" panose="02020603050405020304" charset="0"/>
            </a:endParaRPr>
          </a:p>
          <a:p>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55. A. courageous</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勇敢的</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B. determined</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坚定的</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C. willing</a:t>
            </a:r>
            <a:r>
              <a:rPr lang="en-US" altLang="zh-CN" sz="2000">
                <a:solidFill>
                  <a:srgbClr val="0070C0"/>
                </a:solidFill>
                <a:latin typeface="Times New Roman" panose="02020603050405020304" charset="0"/>
                <a:cs typeface="Times New Roman" panose="02020603050405020304" charset="0"/>
              </a:rPr>
              <a:t>(</a:t>
            </a:r>
            <a:r>
              <a:rPr lang="zh-CN" altLang="en-US" sz="2000">
                <a:solidFill>
                  <a:srgbClr val="0070C0"/>
                </a:solidFill>
                <a:latin typeface="Times New Roman" panose="02020603050405020304" charset="0"/>
                <a:cs typeface="Times New Roman" panose="02020603050405020304" charset="0"/>
              </a:rPr>
              <a:t>乐意的</a:t>
            </a:r>
            <a:r>
              <a:rPr lang="en-US" altLang="zh-CN" sz="2000">
                <a:solidFill>
                  <a:srgbClr val="0070C0"/>
                </a:solidFill>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D. impressive</a:t>
            </a:r>
            <a:endParaRPr lang="en-US" altLang="zh-CN" sz="2000">
              <a:latin typeface="Times New Roman" panose="02020603050405020304" charset="0"/>
              <a:cs typeface="Times New Roman" panose="02020603050405020304" charset="0"/>
            </a:endParaRPr>
          </a:p>
        </p:txBody>
      </p:sp>
      <p:sp>
        <p:nvSpPr>
          <p:cNvPr id="5" name="文本框 4"/>
          <p:cNvSpPr txBox="1"/>
          <p:nvPr/>
        </p:nvSpPr>
        <p:spPr>
          <a:xfrm>
            <a:off x="7870825" y="2324735"/>
            <a:ext cx="4034790" cy="398780"/>
          </a:xfrm>
          <a:prstGeom prst="rect">
            <a:avLst/>
          </a:prstGeom>
          <a:noFill/>
        </p:spPr>
        <p:txBody>
          <a:bodyPr wrap="square" rtlCol="0">
            <a:spAutoFit/>
          </a:bodyPr>
          <a:p>
            <a:r>
              <a:rPr lang="en-US" altLang="zh-CN" sz="2000">
                <a:solidFill>
                  <a:srgbClr val="FF0000"/>
                </a:solidFill>
                <a:latin typeface="Comic Sans MS" panose="030F0702030302020204" charset="0"/>
                <a:cs typeface="Comic Sans MS" panose="030F0702030302020204" charset="0"/>
              </a:rPr>
              <a:t>offer to do sth.  </a:t>
            </a:r>
            <a:r>
              <a:rPr lang="zh-CN" altLang="en-US" sz="2000">
                <a:solidFill>
                  <a:srgbClr val="FF0000"/>
                </a:solidFill>
                <a:latin typeface="Comic Sans MS" panose="030F0702030302020204" charset="0"/>
                <a:cs typeface="Comic Sans MS" panose="030F0702030302020204" charset="0"/>
              </a:rPr>
              <a:t>主动提出做某事</a:t>
            </a:r>
            <a:endParaRPr lang="zh-CN" altLang="en-US" sz="2000">
              <a:solidFill>
                <a:srgbClr val="FF0000"/>
              </a:solidFill>
              <a:latin typeface="Comic Sans MS" panose="030F0702030302020204" charset="0"/>
              <a:cs typeface="Comic Sans MS" panose="030F0702030302020204" charset="0"/>
            </a:endParaRPr>
          </a:p>
        </p:txBody>
      </p:sp>
      <p:sp>
        <p:nvSpPr>
          <p:cNvPr id="6" name="文本框 5"/>
          <p:cNvSpPr txBox="1"/>
          <p:nvPr/>
        </p:nvSpPr>
        <p:spPr>
          <a:xfrm>
            <a:off x="8332470" y="2593340"/>
            <a:ext cx="3573145" cy="398780"/>
          </a:xfrm>
          <a:prstGeom prst="rect">
            <a:avLst/>
          </a:prstGeom>
          <a:noFill/>
        </p:spPr>
        <p:txBody>
          <a:bodyPr wrap="square" rtlCol="0">
            <a:spAutoFit/>
          </a:bodyPr>
          <a:p>
            <a:r>
              <a:rPr lang="en-US" altLang="zh-CN" sz="2000">
                <a:solidFill>
                  <a:srgbClr val="FF0000"/>
                </a:solidFill>
                <a:latin typeface="Comic Sans MS" panose="030F0702030302020204" charset="0"/>
                <a:cs typeface="Comic Sans MS" panose="030F0702030302020204" charset="0"/>
              </a:rPr>
              <a:t>shake one’s head  </a:t>
            </a:r>
            <a:r>
              <a:rPr lang="zh-CN" altLang="en-US" sz="2000">
                <a:solidFill>
                  <a:srgbClr val="FF0000"/>
                </a:solidFill>
                <a:latin typeface="Comic Sans MS" panose="030F0702030302020204" charset="0"/>
                <a:cs typeface="Comic Sans MS" panose="030F0702030302020204" charset="0"/>
              </a:rPr>
              <a:t>摇头</a:t>
            </a:r>
            <a:endParaRPr lang="zh-CN" altLang="en-US" sz="2000">
              <a:solidFill>
                <a:srgbClr val="FF0000"/>
              </a:solidFill>
              <a:latin typeface="Comic Sans MS" panose="030F0702030302020204" charset="0"/>
              <a:cs typeface="Comic Sans MS" panose="030F0702030302020204" charset="0"/>
            </a:endParaRPr>
          </a:p>
        </p:txBody>
      </p:sp>
      <p:sp>
        <p:nvSpPr>
          <p:cNvPr id="7" name="文本框 6"/>
          <p:cNvSpPr txBox="1"/>
          <p:nvPr/>
        </p:nvSpPr>
        <p:spPr>
          <a:xfrm>
            <a:off x="6939915" y="3527425"/>
            <a:ext cx="5145405" cy="398780"/>
          </a:xfrm>
          <a:prstGeom prst="rect">
            <a:avLst/>
          </a:prstGeom>
          <a:noFill/>
        </p:spPr>
        <p:txBody>
          <a:bodyPr wrap="square" rtlCol="0">
            <a:spAutoFit/>
          </a:bodyPr>
          <a:p>
            <a:r>
              <a:rPr lang="en-US" altLang="zh-CN" sz="2000">
                <a:solidFill>
                  <a:srgbClr val="FF0000"/>
                </a:solidFill>
                <a:latin typeface="Comic Sans MS" panose="030F0702030302020204" charset="0"/>
                <a:cs typeface="Comic Sans MS" panose="030F0702030302020204" charset="0"/>
              </a:rPr>
              <a:t>wish all a good night  </a:t>
            </a:r>
            <a:r>
              <a:rPr lang="zh-CN" altLang="en-US" sz="2000">
                <a:solidFill>
                  <a:srgbClr val="FF0000"/>
                </a:solidFill>
                <a:latin typeface="Comic Sans MS" panose="030F0702030302020204" charset="0"/>
                <a:cs typeface="Comic Sans MS" panose="030F0702030302020204" charset="0"/>
              </a:rPr>
              <a:t>祝所有人晚安</a:t>
            </a:r>
            <a:endParaRPr lang="zh-CN" altLang="en-US" sz="2000">
              <a:solidFill>
                <a:srgbClr val="FF0000"/>
              </a:solidFill>
              <a:latin typeface="Comic Sans MS" panose="030F0702030302020204" charset="0"/>
              <a:cs typeface="Comic Sans MS" panose="030F0702030302020204" charset="0"/>
            </a:endParaRPr>
          </a:p>
        </p:txBody>
      </p:sp>
      <p:sp>
        <p:nvSpPr>
          <p:cNvPr id="8" name="文本框 7"/>
          <p:cNvSpPr txBox="1"/>
          <p:nvPr/>
        </p:nvSpPr>
        <p:spPr>
          <a:xfrm>
            <a:off x="3870960" y="4461510"/>
            <a:ext cx="6746875" cy="398780"/>
          </a:xfrm>
          <a:prstGeom prst="rect">
            <a:avLst/>
          </a:prstGeom>
          <a:noFill/>
        </p:spPr>
        <p:txBody>
          <a:bodyPr wrap="square" rtlCol="0">
            <a:spAutoFit/>
          </a:bodyPr>
          <a:p>
            <a:r>
              <a:rPr lang="en-US" altLang="zh-CN" sz="2000">
                <a:solidFill>
                  <a:srgbClr val="FF0000"/>
                </a:solidFill>
                <a:latin typeface="Comic Sans MS" panose="030F0702030302020204" charset="0"/>
                <a:cs typeface="Comic Sans MS" panose="030F0702030302020204" charset="0"/>
              </a:rPr>
              <a:t>perform random acts of kindness  </a:t>
            </a:r>
            <a:r>
              <a:rPr lang="zh-CN" altLang="en-US" sz="2000">
                <a:solidFill>
                  <a:srgbClr val="FF0000"/>
                </a:solidFill>
                <a:latin typeface="Comic Sans MS" panose="030F0702030302020204" charset="0"/>
                <a:cs typeface="Comic Sans MS" panose="030F0702030302020204" charset="0"/>
              </a:rPr>
              <a:t>做随机的善事</a:t>
            </a:r>
            <a:endParaRPr lang="zh-CN" altLang="en-US" sz="2000">
              <a:solidFill>
                <a:srgbClr val="FF0000"/>
              </a:solidFill>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7325995" y="0"/>
            <a:ext cx="4866005" cy="6858000"/>
          </a:xfrm>
          <a:prstGeom prst="rect">
            <a:avLst/>
          </a:prstGeom>
        </p:spPr>
      </p:pic>
      <p:sp>
        <p:nvSpPr>
          <p:cNvPr id="4" name="文本框 3"/>
          <p:cNvSpPr txBox="1"/>
          <p:nvPr/>
        </p:nvSpPr>
        <p:spPr>
          <a:xfrm>
            <a:off x="-635" y="1153160"/>
            <a:ext cx="7326630" cy="1383665"/>
          </a:xfrm>
          <a:prstGeom prst="rect">
            <a:avLst/>
          </a:prstGeom>
          <a:noFill/>
        </p:spPr>
        <p:txBody>
          <a:bodyPr wrap="square" rtlCol="0">
            <a:spAutoFit/>
          </a:bodyPr>
          <a:p>
            <a:pPr algn="ctr"/>
            <a:r>
              <a:rPr lang="zh-CN" altLang="en-US" sz="2800" b="1">
                <a:solidFill>
                  <a:srgbClr val="79B8C1"/>
                </a:solidFill>
                <a:latin typeface="楷体" panose="02010609060101010101" charset="-122"/>
                <a:ea typeface="楷体" panose="02010609060101010101" charset="-122"/>
                <a:cs typeface="楷体" panose="02010609060101010101" charset="-122"/>
              </a:rPr>
              <a:t>语法填空</a:t>
            </a:r>
            <a:endParaRPr lang="zh-CN" altLang="en-US" sz="2800" b="1">
              <a:solidFill>
                <a:srgbClr val="79B8C1"/>
              </a:solidFill>
              <a:latin typeface="楷体" panose="02010609060101010101" charset="-122"/>
              <a:ea typeface="楷体" panose="02010609060101010101" charset="-122"/>
              <a:cs typeface="楷体" panose="02010609060101010101" charset="-122"/>
            </a:endParaRPr>
          </a:p>
          <a:p>
            <a:endParaRPr lang="zh-CN" altLang="en-US" sz="2800" b="1">
              <a:latin typeface="楷体" panose="02010609060101010101" charset="-122"/>
              <a:ea typeface="楷体" panose="02010609060101010101" charset="-122"/>
              <a:cs typeface="楷体" panose="02010609060101010101" charset="-122"/>
            </a:endParaRPr>
          </a:p>
          <a:p>
            <a:r>
              <a:rPr lang="zh-CN" altLang="en-US" sz="2800" b="1">
                <a:solidFill>
                  <a:srgbClr val="E79396"/>
                </a:solidFill>
                <a:latin typeface="楷体" panose="02010609060101010101" charset="-122"/>
                <a:ea typeface="楷体" panose="02010609060101010101" charset="-122"/>
                <a:cs typeface="楷体" panose="02010609060101010101" charset="-122"/>
              </a:rPr>
              <a:t>从面脂到黛眉：中国古代的美妆</a:t>
            </a:r>
            <a:r>
              <a:rPr lang="en-US" altLang="zh-CN" sz="2800" b="1">
                <a:solidFill>
                  <a:srgbClr val="E79396"/>
                </a:solidFill>
                <a:latin typeface="楷体" panose="02010609060101010101" charset="-122"/>
                <a:ea typeface="楷体" panose="02010609060101010101" charset="-122"/>
                <a:cs typeface="楷体" panose="02010609060101010101" charset="-122"/>
              </a:rPr>
              <a:t> “</a:t>
            </a:r>
            <a:r>
              <a:rPr lang="zh-CN" altLang="en-US" sz="2800" b="1">
                <a:solidFill>
                  <a:srgbClr val="E79396"/>
                </a:solidFill>
                <a:latin typeface="楷体" panose="02010609060101010101" charset="-122"/>
                <a:ea typeface="楷体" panose="02010609060101010101" charset="-122"/>
                <a:cs typeface="楷体" panose="02010609060101010101" charset="-122"/>
              </a:rPr>
              <a:t>秘密武器</a:t>
            </a:r>
            <a:r>
              <a:rPr lang="en-US" altLang="zh-CN" sz="2800" b="1">
                <a:solidFill>
                  <a:srgbClr val="E79396"/>
                </a:solidFill>
                <a:latin typeface="楷体" panose="02010609060101010101" charset="-122"/>
                <a:ea typeface="楷体" panose="02010609060101010101" charset="-122"/>
                <a:cs typeface="楷体" panose="02010609060101010101" charset="-122"/>
              </a:rPr>
              <a:t>”</a:t>
            </a:r>
            <a:endParaRPr lang="en-US" altLang="zh-CN" sz="2800" b="1">
              <a:solidFill>
                <a:srgbClr val="E79396"/>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2" name="文本框 1"/>
          <p:cNvSpPr txBox="1"/>
          <p:nvPr/>
        </p:nvSpPr>
        <p:spPr>
          <a:xfrm>
            <a:off x="3810" y="0"/>
            <a:ext cx="12188190" cy="3415030"/>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    Throughout the ages, Chinese women have different ways to make them look more beautiful. </a:t>
            </a:r>
            <a:r>
              <a:rPr lang="en-US" altLang="zh-CN" sz="2400">
                <a:solidFill>
                  <a:srgbClr val="FF0000"/>
                </a:solidFill>
                <a:latin typeface="Times New Roman" panose="02020603050405020304" charset="0"/>
                <a:cs typeface="Times New Roman" panose="02020603050405020304" charset="0"/>
              </a:rPr>
              <a:t>Compared with the modern,</a:t>
            </a:r>
            <a:r>
              <a:rPr lang="en-US" altLang="zh-CN" sz="2400">
                <a:latin typeface="Times New Roman" panose="02020603050405020304" charset="0"/>
                <a:cs typeface="Times New Roman" panose="02020603050405020304" charset="0"/>
              </a:rPr>
              <a:t> ancient women had </a:t>
            </a:r>
            <a:r>
              <a:rPr lang="en-US" altLang="zh-CN" sz="2400" u="sng">
                <a:latin typeface="Times New Roman" panose="02020603050405020304" charset="0"/>
                <a:cs typeface="Times New Roman" panose="02020603050405020304" charset="0"/>
              </a:rPr>
              <a:t>  56   </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few</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kinds of makeup. But they still had their own set of “secret weapons”. </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    </a:t>
            </a:r>
            <a:r>
              <a:rPr lang="en-US" altLang="zh-CN" sz="2400" u="sng">
                <a:latin typeface="Times New Roman" panose="02020603050405020304" charset="0"/>
                <a:cs typeface="Times New Roman" panose="02020603050405020304" charset="0"/>
              </a:rPr>
              <a:t> 57  </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believe</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to have originated during the Spring and Autumn Period, </a:t>
            </a:r>
            <a:r>
              <a:rPr lang="en-US" altLang="zh-CN" sz="2400">
                <a:solidFill>
                  <a:srgbClr val="FF0000"/>
                </a:solidFill>
                <a:latin typeface="Times New Roman" panose="02020603050405020304" charset="0"/>
                <a:cs typeface="Times New Roman" panose="02020603050405020304" charset="0"/>
              </a:rPr>
              <a:t>facial powder</a:t>
            </a:r>
            <a:r>
              <a:rPr lang="en-US" altLang="zh-CN" sz="2400">
                <a:latin typeface="Times New Roman" panose="02020603050405020304" charset="0"/>
                <a:cs typeface="Times New Roman" panose="02020603050405020304" charset="0"/>
              </a:rPr>
              <a:t> was one of the most basic forms of makeup. In order to make their skin look white, ancient people directly applied highly toxic lead powder to the face. Rouge, powder </a:t>
            </a:r>
            <a:r>
              <a:rPr lang="en-US" altLang="zh-CN" sz="2400">
                <a:solidFill>
                  <a:schemeClr val="tx1"/>
                </a:solidFill>
                <a:highlight>
                  <a:srgbClr val="00FFFF"/>
                </a:highlight>
                <a:latin typeface="Times New Roman" panose="02020603050405020304" charset="0"/>
                <a:cs typeface="Times New Roman" panose="02020603050405020304" charset="0"/>
              </a:rPr>
              <a:t>used</a:t>
            </a:r>
            <a:r>
              <a:rPr lang="en-US" altLang="zh-CN" sz="2400">
                <a:highlight>
                  <a:srgbClr val="00FFFF"/>
                </a:highlight>
                <a:latin typeface="Times New Roman" panose="02020603050405020304" charset="0"/>
                <a:cs typeface="Times New Roman" panose="02020603050405020304" charset="0"/>
              </a:rPr>
              <a:t> </a:t>
            </a:r>
            <a:r>
              <a:rPr lang="en-US" altLang="zh-CN" sz="2400" u="sng">
                <a:highlight>
                  <a:srgbClr val="00FFFF"/>
                </a:highlight>
                <a:latin typeface="Times New Roman" panose="02020603050405020304" charset="0"/>
                <a:cs typeface="Times New Roman" panose="02020603050405020304" charset="0"/>
              </a:rPr>
              <a:t> 58  </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color</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the lips or cheeks, can date back to the Shang dynasty. </a:t>
            </a:r>
            <a:r>
              <a:rPr lang="en-US" altLang="zh-CN" sz="2400">
                <a:solidFill>
                  <a:srgbClr val="FF0000"/>
                </a:solidFill>
                <a:latin typeface="Times New Roman" panose="02020603050405020304" charset="0"/>
                <a:cs typeface="Times New Roman" panose="02020603050405020304" charset="0"/>
              </a:rPr>
              <a:t>Lipstick</a:t>
            </a:r>
            <a:r>
              <a:rPr lang="en-US" altLang="zh-CN" sz="2400">
                <a:latin typeface="Times New Roman" panose="02020603050405020304" charset="0"/>
                <a:cs typeface="Times New Roman" panose="02020603050405020304" charset="0"/>
              </a:rPr>
              <a:t> is another popular beauty enhancement product since the pre-Qin dynasty, </a:t>
            </a:r>
            <a:r>
              <a:rPr lang="en-US" altLang="zh-CN" sz="2400" u="sng">
                <a:latin typeface="Times New Roman" panose="02020603050405020304" charset="0"/>
                <a:cs typeface="Times New Roman" panose="02020603050405020304" charset="0"/>
              </a:rPr>
              <a:t>  59  </a:t>
            </a:r>
            <a:r>
              <a:rPr lang="en-US" altLang="zh-CN" sz="2400">
                <a:latin typeface="Times New Roman" panose="02020603050405020304" charset="0"/>
                <a:cs typeface="Times New Roman" panose="02020603050405020304" charset="0"/>
              </a:rPr>
              <a:t> </a:t>
            </a:r>
            <a:r>
              <a:rPr lang="en-US" altLang="zh-CN" sz="2400">
                <a:solidFill>
                  <a:srgbClr val="FF0000"/>
                </a:solidFill>
                <a:latin typeface="Times New Roman" panose="02020603050405020304" charset="0"/>
                <a:cs typeface="Times New Roman" panose="02020603050405020304" charset="0"/>
              </a:rPr>
              <a:t>color</a:t>
            </a:r>
            <a:r>
              <a:rPr lang="en-US" altLang="zh-CN" sz="2400">
                <a:latin typeface="Times New Roman" panose="02020603050405020304" charset="0"/>
                <a:cs typeface="Times New Roman" panose="02020603050405020304" charset="0"/>
              </a:rPr>
              <a:t> in ancient China was mostly red to make women look more youthful and energetic. </a:t>
            </a:r>
            <a:endParaRPr lang="en-US" altLang="zh-CN" sz="2400">
              <a:latin typeface="Times New Roman" panose="02020603050405020304" charset="0"/>
              <a:cs typeface="Times New Roman" panose="02020603050405020304" charset="0"/>
            </a:endParaRPr>
          </a:p>
        </p:txBody>
      </p:sp>
      <p:sp>
        <p:nvSpPr>
          <p:cNvPr id="4" name="文本框 3"/>
          <p:cNvSpPr txBox="1"/>
          <p:nvPr/>
        </p:nvSpPr>
        <p:spPr>
          <a:xfrm>
            <a:off x="539750" y="3670300"/>
            <a:ext cx="11350625" cy="1938020"/>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56. fewer	</a:t>
            </a:r>
            <a:r>
              <a:rPr lang="zh-CN" altLang="en-US" sz="2400">
                <a:latin typeface="Times New Roman" panose="02020603050405020304" charset="0"/>
                <a:cs typeface="Times New Roman" panose="02020603050405020304" charset="0"/>
              </a:rPr>
              <a:t>与现代对比，用形容词比较级，</a:t>
            </a:r>
            <a:r>
              <a:rPr lang="en-US" altLang="zh-CN" sz="2400">
                <a:latin typeface="Times New Roman" panose="02020603050405020304" charset="0"/>
                <a:cs typeface="Times New Roman" panose="02020603050405020304" charset="0"/>
              </a:rPr>
              <a:t>few</a:t>
            </a:r>
            <a:r>
              <a:rPr lang="zh-CN" altLang="en-US" sz="2400">
                <a:latin typeface="Times New Roman" panose="02020603050405020304" charset="0"/>
                <a:cs typeface="Times New Roman" panose="02020603050405020304" charset="0"/>
              </a:rPr>
              <a:t>的比较级为</a:t>
            </a:r>
            <a:r>
              <a:rPr lang="en-US" altLang="zh-CN" sz="2400">
                <a:latin typeface="Times New Roman" panose="02020603050405020304" charset="0"/>
                <a:cs typeface="Times New Roman" panose="02020603050405020304" charset="0"/>
              </a:rPr>
              <a:t>fewer</a:t>
            </a:r>
            <a:r>
              <a:rPr lang="zh-CN" altLang="en-US" sz="2400">
                <a:latin typeface="Times New Roman" panose="02020603050405020304" charset="0"/>
                <a:cs typeface="Times New Roman" panose="02020603050405020304" charset="0"/>
              </a:rPr>
              <a:t>。</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57. Believed	</a:t>
            </a:r>
            <a:r>
              <a:rPr lang="zh-CN" altLang="en-US" sz="2400">
                <a:latin typeface="Times New Roman" panose="02020603050405020304" charset="0"/>
                <a:cs typeface="Times New Roman" panose="02020603050405020304" charset="0"/>
              </a:rPr>
              <a:t>非谓语动词，</a:t>
            </a:r>
            <a:r>
              <a:rPr lang="en-US" altLang="zh-CN" sz="2400">
                <a:latin typeface="Times New Roman" panose="02020603050405020304" charset="0"/>
                <a:cs typeface="Times New Roman" panose="02020603050405020304" charset="0"/>
              </a:rPr>
              <a:t>facial powder</a:t>
            </a:r>
            <a:r>
              <a:rPr lang="zh-CN" altLang="en-US" sz="2400">
                <a:latin typeface="Times New Roman" panose="02020603050405020304" charset="0"/>
                <a:cs typeface="Times New Roman" panose="02020603050405020304" charset="0"/>
              </a:rPr>
              <a:t>与</a:t>
            </a:r>
            <a:r>
              <a:rPr lang="en-US" altLang="zh-CN" sz="2400">
                <a:latin typeface="Times New Roman" panose="02020603050405020304" charset="0"/>
                <a:cs typeface="Times New Roman" panose="02020603050405020304" charset="0"/>
              </a:rPr>
              <a:t>believe</a:t>
            </a:r>
            <a:r>
              <a:rPr lang="zh-CN" altLang="en-US" sz="2400">
                <a:latin typeface="Times New Roman" panose="02020603050405020304" charset="0"/>
                <a:cs typeface="Times New Roman" panose="02020603050405020304" charset="0"/>
              </a:rPr>
              <a:t>是被动关系，用过去分词作状语。</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58. to color	</a:t>
            </a:r>
            <a:r>
              <a:rPr lang="zh-CN" altLang="en-US" sz="2400">
                <a:latin typeface="Times New Roman" panose="02020603050405020304" charset="0"/>
                <a:cs typeface="Times New Roman" panose="02020603050405020304" charset="0"/>
              </a:rPr>
              <a:t>固定搭配</a:t>
            </a:r>
            <a:r>
              <a:rPr lang="en-US" altLang="zh-CN" sz="2400">
                <a:latin typeface="Times New Roman" panose="02020603050405020304" charset="0"/>
                <a:cs typeface="Times New Roman" panose="02020603050405020304" charset="0"/>
              </a:rPr>
              <a:t>be used to do sth.</a:t>
            </a:r>
            <a:r>
              <a:rPr lang="zh-CN" altLang="en-US" sz="2400">
                <a:latin typeface="Times New Roman" panose="02020603050405020304" charset="0"/>
                <a:cs typeface="Times New Roman" panose="02020603050405020304" charset="0"/>
              </a:rPr>
              <a:t>（被用来做某事），此处省略</a:t>
            </a:r>
            <a:r>
              <a:rPr lang="en-US" altLang="zh-CN" sz="2400">
                <a:latin typeface="Times New Roman" panose="02020603050405020304" charset="0"/>
                <a:cs typeface="Times New Roman" panose="02020603050405020304" charset="0"/>
              </a:rPr>
              <a:t>be</a:t>
            </a:r>
            <a:r>
              <a:rPr lang="zh-CN" altLang="en-US" sz="2400">
                <a:latin typeface="Times New Roman" panose="02020603050405020304" charset="0"/>
                <a:cs typeface="Times New Roman" panose="02020603050405020304" charset="0"/>
              </a:rPr>
              <a:t>，直接用</a:t>
            </a:r>
            <a:r>
              <a:rPr lang="en-US" altLang="zh-CN" sz="2400">
                <a:latin typeface="Times New Roman" panose="02020603050405020304" charset="0"/>
                <a:cs typeface="Times New Roman" panose="02020603050405020304" charset="0"/>
              </a:rPr>
              <a:t>to color</a:t>
            </a:r>
            <a:r>
              <a:rPr lang="zh-CN" altLang="en-US" sz="2400">
                <a:latin typeface="Times New Roman" panose="02020603050405020304" charset="0"/>
                <a:cs typeface="Times New Roman" panose="02020603050405020304" charset="0"/>
              </a:rPr>
              <a:t>。</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59. whose	</a:t>
            </a:r>
            <a:r>
              <a:rPr lang="zh-CN" altLang="en-US" sz="2400">
                <a:latin typeface="Times New Roman" panose="02020603050405020304" charset="0"/>
                <a:cs typeface="Times New Roman" panose="02020603050405020304" charset="0"/>
              </a:rPr>
              <a:t>定语从句，先行词是</a:t>
            </a:r>
            <a:r>
              <a:rPr lang="en-US" altLang="zh-CN" sz="2400">
                <a:latin typeface="Times New Roman" panose="02020603050405020304" charset="0"/>
                <a:cs typeface="Times New Roman" panose="02020603050405020304" charset="0"/>
              </a:rPr>
              <a:t>Lipstick</a:t>
            </a:r>
            <a:r>
              <a:rPr lang="zh-CN" altLang="en-US" sz="2400">
                <a:latin typeface="Times New Roman" panose="02020603050405020304" charset="0"/>
                <a:cs typeface="Times New Roman" panose="02020603050405020304" charset="0"/>
              </a:rPr>
              <a:t>，关系词在从句中作定语，用</a:t>
            </a:r>
            <a:r>
              <a:rPr lang="en-US" altLang="zh-CN" sz="2400">
                <a:latin typeface="Times New Roman" panose="02020603050405020304" charset="0"/>
                <a:cs typeface="Times New Roman" panose="02020603050405020304" charset="0"/>
              </a:rPr>
              <a:t>whose</a:t>
            </a:r>
            <a:r>
              <a:rPr lang="zh-CN" altLang="en-US" sz="2400">
                <a:latin typeface="Times New Roman" panose="02020603050405020304" charset="0"/>
                <a:cs typeface="Times New Roman" panose="02020603050405020304" charset="0"/>
              </a:rPr>
              <a:t>。</a:t>
            </a:r>
            <a:endParaRPr lang="zh-CN" altLang="en-US" sz="24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928370" y="0"/>
            <a:ext cx="10608310" cy="6880860"/>
          </a:xfrm>
          <a:prstGeom prst="rect">
            <a:avLst/>
          </a:prstGeom>
        </p:spPr>
      </p:pic>
      <p:sp>
        <p:nvSpPr>
          <p:cNvPr id="10" name="圆角矩形 9"/>
          <p:cNvSpPr/>
          <p:nvPr/>
        </p:nvSpPr>
        <p:spPr>
          <a:xfrm>
            <a:off x="2178050" y="144145"/>
            <a:ext cx="8351520" cy="4078605"/>
          </a:xfrm>
          <a:prstGeom prst="roundRect">
            <a:avLst/>
          </a:prstGeom>
          <a:solidFill>
            <a:schemeClr val="bg1">
              <a:alpha val="59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2427605" y="218440"/>
            <a:ext cx="7851775" cy="2485390"/>
          </a:xfrm>
          <a:prstGeom prst="rect">
            <a:avLst/>
          </a:prstGeom>
          <a:noFill/>
        </p:spPr>
        <p:txBody>
          <a:bodyPr wrap="square" rtlCol="0">
            <a:noAutofit/>
          </a:bodyPr>
          <a:p>
            <a:pPr algn="ctr"/>
            <a:r>
              <a:rPr lang="en-US" altLang="zh-CN" sz="2800" b="1">
                <a:solidFill>
                  <a:srgbClr val="00B050"/>
                </a:solidFill>
                <a:highlight>
                  <a:srgbClr val="FFFF00"/>
                </a:highlight>
                <a:latin typeface="Times New Roman" panose="02020603050405020304" charset="0"/>
                <a:ea typeface="楷体" panose="02010609060101010101" charset="-122"/>
                <a:cs typeface="Times New Roman" panose="02020603050405020304" charset="0"/>
              </a:rPr>
              <a:t>A</a:t>
            </a:r>
            <a:r>
              <a:rPr lang="zh-CN" altLang="en-US" sz="2800" b="1">
                <a:solidFill>
                  <a:srgbClr val="00B050"/>
                </a:solidFill>
                <a:highlight>
                  <a:srgbClr val="FFFF00"/>
                </a:highlight>
                <a:latin typeface="楷体" panose="02010609060101010101" charset="-122"/>
                <a:ea typeface="楷体" panose="02010609060101010101" charset="-122"/>
                <a:cs typeface="楷体" panose="02010609060101010101" charset="-122"/>
              </a:rPr>
              <a:t>篇</a:t>
            </a:r>
            <a:r>
              <a:rPr lang="en-US" altLang="zh-CN" sz="2800" b="1">
                <a:solidFill>
                  <a:srgbClr val="00B050"/>
                </a:solidFill>
                <a:highlight>
                  <a:srgbClr val="FFFF00"/>
                </a:highlight>
                <a:latin typeface="楷体" panose="02010609060101010101" charset="-122"/>
                <a:ea typeface="楷体" panose="02010609060101010101" charset="-122"/>
                <a:cs typeface="楷体" panose="02010609060101010101" charset="-122"/>
              </a:rPr>
              <a:t>: </a:t>
            </a:r>
            <a:r>
              <a:rPr lang="zh-CN" altLang="en-US" sz="2800" b="1">
                <a:solidFill>
                  <a:srgbClr val="00B050"/>
                </a:solidFill>
                <a:highlight>
                  <a:srgbClr val="FFFF00"/>
                </a:highlight>
                <a:latin typeface="楷体" panose="02010609060101010101" charset="-122"/>
                <a:ea typeface="楷体" panose="02010609060101010101" charset="-122"/>
                <a:cs typeface="楷体" panose="02010609060101010101" charset="-122"/>
              </a:rPr>
              <a:t>意大利海滩旅游广告（应用文）</a:t>
            </a:r>
            <a:endParaRPr lang="zh-CN" altLang="en-US" sz="2800" b="1">
              <a:solidFill>
                <a:srgbClr val="00B050"/>
              </a:solidFill>
              <a:highlight>
                <a:srgbClr val="FFFF00"/>
              </a:highlight>
              <a:latin typeface="楷体" panose="02010609060101010101" charset="-122"/>
              <a:ea typeface="楷体" panose="02010609060101010101" charset="-122"/>
              <a:cs typeface="楷体" panose="02010609060101010101" charset="-122"/>
            </a:endParaRPr>
          </a:p>
          <a:p>
            <a:pPr algn="ctr"/>
            <a:endParaRPr lang="zh-CN" altLang="en-US" sz="2800" b="1">
              <a:solidFill>
                <a:schemeClr val="bg1"/>
              </a:solidFill>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主题：介绍意大利四处特色海滩的景点特点与适宜人群。</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结构：分点介绍，每段聚焦一处海滩，突出核心优势（自然景观、休闲设施、家庭友好等）。</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2" name="文本框 1"/>
          <p:cNvSpPr txBox="1"/>
          <p:nvPr/>
        </p:nvSpPr>
        <p:spPr>
          <a:xfrm>
            <a:off x="3175" y="0"/>
            <a:ext cx="12188825" cy="3415030"/>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sym typeface="+mn-ea"/>
              </a:rPr>
              <a:t>    Chinese women have always paid great attention to their eyebrows as they believe that this facial feature </a:t>
            </a:r>
            <a:r>
              <a:rPr lang="en-US" altLang="zh-CN" sz="2400" u="sng">
                <a:highlight>
                  <a:srgbClr val="00FFFF"/>
                </a:highlight>
                <a:latin typeface="Times New Roman" panose="02020603050405020304" charset="0"/>
                <a:cs typeface="Times New Roman" panose="02020603050405020304" charset="0"/>
                <a:sym typeface="+mn-ea"/>
              </a:rPr>
              <a:t>  60  </a:t>
            </a:r>
            <a:r>
              <a:rPr lang="zh-CN" altLang="en-US" sz="2400">
                <a:highlight>
                  <a:srgbClr val="00FFFF"/>
                </a:highlight>
                <a:latin typeface="Times New Roman" panose="02020603050405020304" charset="0"/>
                <a:cs typeface="Times New Roman" panose="02020603050405020304" charset="0"/>
                <a:sym typeface="+mn-ea"/>
              </a:rPr>
              <a:t>（</a:t>
            </a:r>
            <a:r>
              <a:rPr lang="en-US" altLang="zh-CN" sz="2400">
                <a:highlight>
                  <a:srgbClr val="00FFFF"/>
                </a:highlight>
                <a:latin typeface="Times New Roman" panose="02020603050405020304" charset="0"/>
                <a:cs typeface="Times New Roman" panose="02020603050405020304" charset="0"/>
                <a:sym typeface="+mn-ea"/>
              </a:rPr>
              <a:t>link</a:t>
            </a:r>
            <a:r>
              <a:rPr lang="zh-CN" altLang="en-US" sz="2400">
                <a:highlight>
                  <a:srgbClr val="00FFFF"/>
                </a:highlight>
                <a:latin typeface="Times New Roman" panose="02020603050405020304" charset="0"/>
                <a:cs typeface="Times New Roman" panose="02020603050405020304" charset="0"/>
                <a:sym typeface="+mn-ea"/>
              </a:rPr>
              <a:t>）</a:t>
            </a:r>
            <a:r>
              <a:rPr lang="en-US" altLang="zh-CN" sz="2400">
                <a:highlight>
                  <a:srgbClr val="00FFFF"/>
                </a:highlight>
                <a:latin typeface="Times New Roman" panose="02020603050405020304" charset="0"/>
                <a:cs typeface="Times New Roman" panose="02020603050405020304" charset="0"/>
                <a:sym typeface="+mn-ea"/>
              </a:rPr>
              <a:t> to</a:t>
            </a:r>
            <a:r>
              <a:rPr lang="en-US" altLang="zh-CN" sz="2400">
                <a:latin typeface="Times New Roman" panose="02020603050405020304" charset="0"/>
                <a:cs typeface="Times New Roman" panose="02020603050405020304" charset="0"/>
                <a:sym typeface="+mn-ea"/>
              </a:rPr>
              <a:t> their fate. The beauty-loving women first </a:t>
            </a:r>
            <a:r>
              <a:rPr lang="en-US" altLang="zh-CN" sz="2400">
                <a:highlight>
                  <a:srgbClr val="00FFFF"/>
                </a:highlight>
                <a:latin typeface="Times New Roman" panose="02020603050405020304" charset="0"/>
                <a:cs typeface="Times New Roman" panose="02020603050405020304" charset="0"/>
                <a:sym typeface="+mn-ea"/>
              </a:rPr>
              <a:t>use</a:t>
            </a:r>
            <a:r>
              <a:rPr lang="en-US" altLang="zh-CN" sz="2400">
                <a:latin typeface="Times New Roman" panose="02020603050405020304" charset="0"/>
                <a:cs typeface="Times New Roman" panose="02020603050405020304" charset="0"/>
                <a:sym typeface="+mn-ea"/>
              </a:rPr>
              <a:t>d burnt willow branches </a:t>
            </a:r>
            <a:r>
              <a:rPr lang="en-US" altLang="zh-CN" sz="2400" u="sng">
                <a:highlight>
                  <a:srgbClr val="00FFFF"/>
                </a:highlight>
                <a:latin typeface="Times New Roman" panose="02020603050405020304" charset="0"/>
                <a:cs typeface="Times New Roman" panose="02020603050405020304" charset="0"/>
                <a:sym typeface="+mn-ea"/>
              </a:rPr>
              <a:t>  61  </a:t>
            </a:r>
            <a:r>
              <a:rPr lang="en-US" altLang="zh-CN" sz="2400">
                <a:latin typeface="Times New Roman" panose="02020603050405020304" charset="0"/>
                <a:cs typeface="Times New Roman" panose="02020603050405020304" charset="0"/>
                <a:sym typeface="+mn-ea"/>
              </a:rPr>
              <a:t> eyebrow pens. Later, they grinded Dai </a:t>
            </a:r>
            <a:r>
              <a:rPr lang="zh-CN" altLang="en-US" sz="2400">
                <a:latin typeface="Times New Roman" panose="02020603050405020304" charset="0"/>
                <a:cs typeface="Times New Roman" panose="02020603050405020304" charset="0"/>
                <a:sym typeface="+mn-ea"/>
              </a:rPr>
              <a:t>（黛）</a:t>
            </a:r>
            <a:r>
              <a:rPr lang="en-US" altLang="zh-CN" sz="2400">
                <a:latin typeface="Times New Roman" panose="02020603050405020304" charset="0"/>
                <a:cs typeface="Times New Roman" panose="02020603050405020304" charset="0"/>
                <a:sym typeface="+mn-ea"/>
              </a:rPr>
              <a:t>, a kind of mineral with a dark blue color, into powder and then added water to mix. There were dozens of popular eyebrow shapes during the Tang dynasty. </a:t>
            </a:r>
            <a:r>
              <a:rPr lang="en-US" altLang="zh-CN" sz="2400">
                <a:solidFill>
                  <a:srgbClr val="FF0000"/>
                </a:solidFill>
                <a:latin typeface="Times New Roman" panose="02020603050405020304" charset="0"/>
                <a:cs typeface="Times New Roman" panose="02020603050405020304" charset="0"/>
                <a:sym typeface="+mn-ea"/>
              </a:rPr>
              <a:t>The arched and thin eyebrow</a:t>
            </a:r>
            <a:r>
              <a:rPr lang="en-US" altLang="zh-CN" sz="2400">
                <a:latin typeface="Times New Roman" panose="02020603050405020304" charset="0"/>
                <a:cs typeface="Times New Roman" panose="02020603050405020304" charset="0"/>
                <a:sym typeface="+mn-ea"/>
              </a:rPr>
              <a:t>,   </a:t>
            </a:r>
            <a:r>
              <a:rPr lang="en-US" altLang="zh-CN" sz="2400" u="sng">
                <a:latin typeface="Times New Roman" panose="02020603050405020304" charset="0"/>
                <a:cs typeface="Times New Roman" panose="02020603050405020304" charset="0"/>
                <a:sym typeface="+mn-ea"/>
              </a:rPr>
              <a:t>62  </a:t>
            </a:r>
            <a:r>
              <a:rPr lang="zh-CN" altLang="en-US" sz="2400">
                <a:latin typeface="Times New Roman" panose="02020603050405020304" charset="0"/>
                <a:cs typeface="Times New Roman" panose="02020603050405020304" charset="0"/>
                <a:sym typeface="+mn-ea"/>
              </a:rPr>
              <a:t>（</a:t>
            </a:r>
            <a:r>
              <a:rPr lang="en-US" altLang="zh-CN" sz="2400">
                <a:latin typeface="Times New Roman" panose="02020603050405020304" charset="0"/>
                <a:cs typeface="Times New Roman" panose="02020603050405020304" charset="0"/>
                <a:sym typeface="+mn-ea"/>
              </a:rPr>
              <a:t>resemble</a:t>
            </a:r>
            <a:r>
              <a:rPr lang="zh-CN" altLang="en-US" sz="2400">
                <a:latin typeface="Times New Roman" panose="02020603050405020304" charset="0"/>
                <a:cs typeface="Times New Roman" panose="02020603050405020304" charset="0"/>
                <a:sym typeface="+mn-ea"/>
              </a:rPr>
              <a:t>）</a:t>
            </a:r>
            <a:r>
              <a:rPr lang="en-US" altLang="zh-CN" sz="2400">
                <a:latin typeface="Times New Roman" panose="02020603050405020304" charset="0"/>
                <a:cs typeface="Times New Roman" panose="02020603050405020304" charset="0"/>
                <a:sym typeface="+mn-ea"/>
              </a:rPr>
              <a:t> a willow leaf, </a:t>
            </a:r>
            <a:r>
              <a:rPr lang="en-US" altLang="zh-CN" sz="2400">
                <a:solidFill>
                  <a:srgbClr val="FF0000"/>
                </a:solidFill>
                <a:latin typeface="Times New Roman" panose="02020603050405020304" charset="0"/>
                <a:cs typeface="Times New Roman" panose="02020603050405020304" charset="0"/>
                <a:sym typeface="+mn-ea"/>
              </a:rPr>
              <a:t>was</a:t>
            </a:r>
            <a:r>
              <a:rPr lang="en-US" altLang="zh-CN" sz="2400">
                <a:latin typeface="Times New Roman" panose="02020603050405020304" charset="0"/>
                <a:cs typeface="Times New Roman" panose="02020603050405020304" charset="0"/>
                <a:sym typeface="+mn-ea"/>
              </a:rPr>
              <a:t> trendy then as it was regarded as  </a:t>
            </a:r>
            <a:r>
              <a:rPr lang="en-US" altLang="zh-CN" sz="2400" u="sng">
                <a:highlight>
                  <a:srgbClr val="00FFFF"/>
                </a:highlight>
                <a:latin typeface="Times New Roman" panose="02020603050405020304" charset="0"/>
                <a:cs typeface="Times New Roman" panose="02020603050405020304" charset="0"/>
                <a:sym typeface="+mn-ea"/>
              </a:rPr>
              <a:t> 63    </a:t>
            </a:r>
            <a:r>
              <a:rPr lang="en-US" altLang="zh-CN" sz="2400">
                <a:highlight>
                  <a:srgbClr val="00FFFF"/>
                </a:highlight>
                <a:latin typeface="Times New Roman" panose="02020603050405020304" charset="0"/>
                <a:cs typeface="Times New Roman" panose="02020603050405020304" charset="0"/>
                <a:sym typeface="+mn-ea"/>
              </a:rPr>
              <a:t> symbol of</a:t>
            </a:r>
            <a:r>
              <a:rPr lang="en-US" altLang="zh-CN" sz="2400">
                <a:latin typeface="Times New Roman" panose="02020603050405020304" charset="0"/>
                <a:cs typeface="Times New Roman" panose="02020603050405020304" charset="0"/>
                <a:sym typeface="+mn-ea"/>
              </a:rPr>
              <a:t> elegance. </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    </a:t>
            </a:r>
            <a:r>
              <a:rPr lang="en-US" altLang="zh-CN" sz="2400">
                <a:solidFill>
                  <a:srgbClr val="FF0000"/>
                </a:solidFill>
                <a:latin typeface="Times New Roman" panose="02020603050405020304" charset="0"/>
                <a:cs typeface="Times New Roman" panose="02020603050405020304" charset="0"/>
                <a:sym typeface="+mn-ea"/>
              </a:rPr>
              <a:t>The aesthetic standards</a:t>
            </a:r>
            <a:r>
              <a:rPr lang="en-US" altLang="zh-CN" sz="2400">
                <a:latin typeface="Times New Roman" panose="02020603050405020304" charset="0"/>
                <a:cs typeface="Times New Roman" panose="02020603050405020304" charset="0"/>
                <a:sym typeface="+mn-ea"/>
              </a:rPr>
              <a:t> of ancient people were different from </a:t>
            </a:r>
            <a:r>
              <a:rPr lang="en-US" altLang="zh-CN" sz="2400" u="sng">
                <a:latin typeface="Times New Roman" panose="02020603050405020304" charset="0"/>
                <a:cs typeface="Times New Roman" panose="02020603050405020304" charset="0"/>
                <a:sym typeface="+mn-ea"/>
              </a:rPr>
              <a:t>  64  </a:t>
            </a:r>
            <a:r>
              <a:rPr lang="en-US" altLang="zh-CN" sz="2400">
                <a:latin typeface="Times New Roman" panose="02020603050405020304" charset="0"/>
                <a:cs typeface="Times New Roman" panose="02020603050405020304" charset="0"/>
                <a:sym typeface="+mn-ea"/>
              </a:rPr>
              <a:t> of us now, and modern popular makeup is also different from traditional Chinese makeup, but the </a:t>
            </a:r>
            <a:r>
              <a:rPr lang="en-US" altLang="zh-CN" sz="2400">
                <a:solidFill>
                  <a:srgbClr val="FF0000"/>
                </a:solidFill>
                <a:latin typeface="Times New Roman" panose="02020603050405020304" charset="0"/>
                <a:cs typeface="Times New Roman" panose="02020603050405020304" charset="0"/>
                <a:sym typeface="+mn-ea"/>
              </a:rPr>
              <a:t>unchangeable</a:t>
            </a:r>
            <a:r>
              <a:rPr lang="en-US" altLang="zh-CN" sz="2400">
                <a:latin typeface="Times New Roman" panose="02020603050405020304" charset="0"/>
                <a:cs typeface="Times New Roman" panose="02020603050405020304" charset="0"/>
                <a:sym typeface="+mn-ea"/>
              </a:rPr>
              <a:t>  </a:t>
            </a:r>
            <a:r>
              <a:rPr lang="en-US" altLang="zh-CN" sz="2400" u="sng">
                <a:latin typeface="Times New Roman" panose="02020603050405020304" charset="0"/>
                <a:cs typeface="Times New Roman" panose="02020603050405020304" charset="0"/>
                <a:sym typeface="+mn-ea"/>
              </a:rPr>
              <a:t> 65  </a:t>
            </a:r>
            <a:r>
              <a:rPr lang="zh-CN" altLang="en-US" sz="2400">
                <a:latin typeface="Times New Roman" panose="02020603050405020304" charset="0"/>
                <a:cs typeface="Times New Roman" panose="02020603050405020304" charset="0"/>
                <a:sym typeface="+mn-ea"/>
              </a:rPr>
              <a:t>（</a:t>
            </a:r>
            <a:r>
              <a:rPr lang="en-US" altLang="zh-CN" sz="2400">
                <a:latin typeface="Times New Roman" panose="02020603050405020304" charset="0"/>
                <a:cs typeface="Times New Roman" panose="02020603050405020304" charset="0"/>
                <a:sym typeface="+mn-ea"/>
              </a:rPr>
              <a:t>pursue</a:t>
            </a:r>
            <a:r>
              <a:rPr lang="zh-CN" altLang="en-US" sz="2400">
                <a:latin typeface="Times New Roman" panose="02020603050405020304" charset="0"/>
                <a:cs typeface="Times New Roman" panose="02020603050405020304" charset="0"/>
                <a:sym typeface="+mn-ea"/>
              </a:rPr>
              <a:t>）</a:t>
            </a:r>
            <a:r>
              <a:rPr lang="en-US" altLang="zh-CN" sz="2400">
                <a:latin typeface="Times New Roman" panose="02020603050405020304" charset="0"/>
                <a:cs typeface="Times New Roman" panose="02020603050405020304" charset="0"/>
                <a:sym typeface="+mn-ea"/>
              </a:rPr>
              <a:t> of beauty has been around for thousands of years.</a:t>
            </a:r>
            <a:endParaRPr lang="zh-CN" altLang="en-US" sz="2400">
              <a:latin typeface="Times New Roman" panose="02020603050405020304" charset="0"/>
              <a:cs typeface="Times New Roman" panose="02020603050405020304" charset="0"/>
            </a:endParaRPr>
          </a:p>
        </p:txBody>
      </p:sp>
      <p:sp>
        <p:nvSpPr>
          <p:cNvPr id="3" name="文本框 2"/>
          <p:cNvSpPr txBox="1"/>
          <p:nvPr/>
        </p:nvSpPr>
        <p:spPr>
          <a:xfrm>
            <a:off x="6985" y="3307715"/>
            <a:ext cx="12185015" cy="3415030"/>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sym typeface="+mn-ea"/>
              </a:rPr>
              <a:t>60. is linked	</a:t>
            </a:r>
            <a:r>
              <a:rPr lang="zh-CN" altLang="en-US" sz="2400">
                <a:latin typeface="Times New Roman" panose="02020603050405020304" charset="0"/>
                <a:cs typeface="Times New Roman" panose="02020603050405020304" charset="0"/>
                <a:sym typeface="+mn-ea"/>
              </a:rPr>
              <a:t>固定搭配</a:t>
            </a:r>
            <a:r>
              <a:rPr lang="en-US" altLang="zh-CN" sz="2400">
                <a:latin typeface="Times New Roman" panose="02020603050405020304" charset="0"/>
                <a:cs typeface="Times New Roman" panose="02020603050405020304" charset="0"/>
                <a:sym typeface="+mn-ea"/>
              </a:rPr>
              <a:t>be linked to</a:t>
            </a:r>
            <a:r>
              <a:rPr lang="zh-CN" altLang="en-US" sz="2400">
                <a:latin typeface="Times New Roman" panose="02020603050405020304" charset="0"/>
                <a:cs typeface="Times New Roman" panose="02020603050405020304" charset="0"/>
                <a:sym typeface="+mn-ea"/>
              </a:rPr>
              <a:t>（与</a:t>
            </a:r>
            <a:r>
              <a:rPr lang="en-US" altLang="zh-CN" sz="2400">
                <a:latin typeface="Times New Roman" panose="02020603050405020304" charset="0"/>
                <a:cs typeface="Times New Roman" panose="02020603050405020304" charset="0"/>
                <a:sym typeface="+mn-ea"/>
              </a:rPr>
              <a:t>…… </a:t>
            </a:r>
            <a:r>
              <a:rPr lang="zh-CN" altLang="en-US" sz="2400">
                <a:latin typeface="Times New Roman" panose="02020603050405020304" charset="0"/>
                <a:cs typeface="Times New Roman" panose="02020603050405020304" charset="0"/>
                <a:sym typeface="+mn-ea"/>
              </a:rPr>
              <a:t>有关），主语是</a:t>
            </a:r>
            <a:r>
              <a:rPr lang="en-US" altLang="zh-CN" sz="2400">
                <a:latin typeface="Times New Roman" panose="02020603050405020304" charset="0"/>
                <a:cs typeface="Times New Roman" panose="02020603050405020304" charset="0"/>
                <a:sym typeface="+mn-ea"/>
              </a:rPr>
              <a:t>this facial feature</a:t>
            </a:r>
            <a:r>
              <a:rPr lang="zh-CN" altLang="en-US" sz="2400">
                <a:latin typeface="Times New Roman" panose="02020603050405020304" charset="0"/>
                <a:cs typeface="Times New Roman" panose="02020603050405020304" charset="0"/>
                <a:sym typeface="+mn-ea"/>
              </a:rPr>
              <a:t>，用一般现在时的被动。</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61. as	</a:t>
            </a:r>
            <a:r>
              <a:rPr lang="zh-CN" altLang="en-US" sz="2400">
                <a:latin typeface="Times New Roman" panose="02020603050405020304" charset="0"/>
                <a:cs typeface="Times New Roman" panose="02020603050405020304" charset="0"/>
                <a:sym typeface="+mn-ea"/>
              </a:rPr>
              <a:t>固定搭配</a:t>
            </a:r>
            <a:r>
              <a:rPr lang="en-US" altLang="zh-CN" sz="2400">
                <a:latin typeface="Times New Roman" panose="02020603050405020304" charset="0"/>
                <a:cs typeface="Times New Roman" panose="02020603050405020304" charset="0"/>
                <a:sym typeface="+mn-ea"/>
              </a:rPr>
              <a:t>use...as...</a:t>
            </a:r>
            <a:r>
              <a:rPr lang="zh-CN" altLang="en-US" sz="2400">
                <a:latin typeface="Times New Roman" panose="02020603050405020304" charset="0"/>
                <a:cs typeface="Times New Roman" panose="02020603050405020304" charset="0"/>
                <a:sym typeface="+mn-ea"/>
              </a:rPr>
              <a:t>（把</a:t>
            </a:r>
            <a:r>
              <a:rPr lang="en-US" altLang="zh-CN" sz="2400">
                <a:latin typeface="Times New Roman" panose="02020603050405020304" charset="0"/>
                <a:cs typeface="Times New Roman" panose="02020603050405020304" charset="0"/>
                <a:sym typeface="+mn-ea"/>
              </a:rPr>
              <a:t>…… </a:t>
            </a:r>
            <a:r>
              <a:rPr lang="zh-CN" altLang="en-US" sz="2400">
                <a:latin typeface="Times New Roman" panose="02020603050405020304" charset="0"/>
                <a:cs typeface="Times New Roman" panose="02020603050405020304" charset="0"/>
                <a:sym typeface="+mn-ea"/>
              </a:rPr>
              <a:t>用作</a:t>
            </a:r>
            <a:r>
              <a:rPr lang="en-US" altLang="zh-CN" sz="2400">
                <a:latin typeface="Times New Roman" panose="02020603050405020304" charset="0"/>
                <a:cs typeface="Times New Roman" panose="02020603050405020304" charset="0"/>
                <a:sym typeface="+mn-ea"/>
              </a:rPr>
              <a:t>……</a:t>
            </a:r>
            <a:r>
              <a:rPr lang="zh-CN" altLang="en-US" sz="2400">
                <a:latin typeface="Times New Roman" panose="02020603050405020304" charset="0"/>
                <a:cs typeface="Times New Roman" panose="02020603050405020304" charset="0"/>
                <a:sym typeface="+mn-ea"/>
              </a:rPr>
              <a:t>），此处用</a:t>
            </a:r>
            <a:r>
              <a:rPr lang="en-US" altLang="zh-CN" sz="2400">
                <a:latin typeface="Times New Roman" panose="02020603050405020304" charset="0"/>
                <a:cs typeface="Times New Roman" panose="02020603050405020304" charset="0"/>
                <a:sym typeface="+mn-ea"/>
              </a:rPr>
              <a:t>as</a:t>
            </a:r>
            <a:r>
              <a:rPr lang="zh-CN" altLang="en-US" sz="2400">
                <a:latin typeface="Times New Roman" panose="02020603050405020304" charset="0"/>
                <a:cs typeface="Times New Roman" panose="02020603050405020304" charset="0"/>
                <a:sym typeface="+mn-ea"/>
              </a:rPr>
              <a:t>表</a:t>
            </a:r>
            <a:r>
              <a:rPr lang="en-US" altLang="zh-CN" sz="2400">
                <a:latin typeface="Times New Roman" panose="02020603050405020304" charset="0"/>
                <a:cs typeface="Times New Roman" panose="02020603050405020304" charset="0"/>
                <a:sym typeface="+mn-ea"/>
              </a:rPr>
              <a:t> “</a:t>
            </a:r>
            <a:r>
              <a:rPr lang="zh-CN" altLang="en-US" sz="2400">
                <a:latin typeface="Times New Roman" panose="02020603050405020304" charset="0"/>
                <a:cs typeface="Times New Roman" panose="02020603050405020304" charset="0"/>
                <a:sym typeface="+mn-ea"/>
              </a:rPr>
              <a:t>作为</a:t>
            </a:r>
            <a:r>
              <a:rPr lang="en-US" altLang="zh-CN" sz="2400">
                <a:latin typeface="Times New Roman" panose="02020603050405020304" charset="0"/>
                <a:cs typeface="Times New Roman" panose="02020603050405020304" charset="0"/>
                <a:sym typeface="+mn-ea"/>
              </a:rPr>
              <a:t>”</a:t>
            </a:r>
            <a:r>
              <a:rPr lang="zh-CN" altLang="en-US" sz="2400">
                <a:latin typeface="Times New Roman" panose="02020603050405020304" charset="0"/>
                <a:cs typeface="Times New Roman" panose="02020603050405020304" charset="0"/>
                <a:sym typeface="+mn-ea"/>
              </a:rPr>
              <a:t>。</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62. resembling	</a:t>
            </a:r>
            <a:r>
              <a:rPr lang="zh-CN" altLang="en-US" sz="2400">
                <a:latin typeface="Times New Roman" panose="02020603050405020304" charset="0"/>
                <a:cs typeface="Times New Roman" panose="02020603050405020304" charset="0"/>
                <a:sym typeface="+mn-ea"/>
              </a:rPr>
              <a:t>非谓语动词，</a:t>
            </a:r>
            <a:r>
              <a:rPr lang="en-US" altLang="zh-CN" sz="2400">
                <a:latin typeface="Times New Roman" panose="02020603050405020304" charset="0"/>
                <a:cs typeface="Times New Roman" panose="02020603050405020304" charset="0"/>
                <a:sym typeface="+mn-ea"/>
              </a:rPr>
              <a:t>The arched and thin eyebrow</a:t>
            </a:r>
            <a:r>
              <a:rPr lang="zh-CN" altLang="en-US" sz="2400">
                <a:latin typeface="Times New Roman" panose="02020603050405020304" charset="0"/>
                <a:cs typeface="Times New Roman" panose="02020603050405020304" charset="0"/>
                <a:sym typeface="+mn-ea"/>
              </a:rPr>
              <a:t>与</a:t>
            </a:r>
            <a:r>
              <a:rPr lang="en-US" altLang="zh-CN" sz="2400">
                <a:latin typeface="Times New Roman" panose="02020603050405020304" charset="0"/>
                <a:cs typeface="Times New Roman" panose="02020603050405020304" charset="0"/>
                <a:sym typeface="+mn-ea"/>
              </a:rPr>
              <a:t>resemble</a:t>
            </a:r>
            <a:r>
              <a:rPr lang="zh-CN" altLang="en-US" sz="2400">
                <a:latin typeface="Times New Roman" panose="02020603050405020304" charset="0"/>
                <a:cs typeface="Times New Roman" panose="02020603050405020304" charset="0"/>
                <a:sym typeface="+mn-ea"/>
              </a:rPr>
              <a:t>是主动关系，用现在分词作定语。</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63. a	</a:t>
            </a:r>
            <a:r>
              <a:rPr lang="zh-CN" altLang="en-US" sz="2400">
                <a:latin typeface="Times New Roman" panose="02020603050405020304" charset="0"/>
                <a:cs typeface="Times New Roman" panose="02020603050405020304" charset="0"/>
                <a:sym typeface="+mn-ea"/>
              </a:rPr>
              <a:t>固定搭配</a:t>
            </a:r>
            <a:r>
              <a:rPr lang="en-US" altLang="zh-CN" sz="2400">
                <a:latin typeface="Times New Roman" panose="02020603050405020304" charset="0"/>
                <a:cs typeface="Times New Roman" panose="02020603050405020304" charset="0"/>
                <a:sym typeface="+mn-ea"/>
              </a:rPr>
              <a:t>a symbol of</a:t>
            </a:r>
            <a:r>
              <a:rPr lang="zh-CN" altLang="en-US" sz="2400">
                <a:latin typeface="Times New Roman" panose="02020603050405020304" charset="0"/>
                <a:cs typeface="Times New Roman" panose="02020603050405020304" charset="0"/>
                <a:sym typeface="+mn-ea"/>
              </a:rPr>
              <a:t>（</a:t>
            </a:r>
            <a:r>
              <a:rPr lang="en-US" altLang="zh-CN" sz="2400">
                <a:latin typeface="Times New Roman" panose="02020603050405020304" charset="0"/>
                <a:cs typeface="Times New Roman" panose="02020603050405020304" charset="0"/>
                <a:sym typeface="+mn-ea"/>
              </a:rPr>
              <a:t>…… </a:t>
            </a:r>
            <a:r>
              <a:rPr lang="zh-CN" altLang="en-US" sz="2400">
                <a:latin typeface="Times New Roman" panose="02020603050405020304" charset="0"/>
                <a:cs typeface="Times New Roman" panose="02020603050405020304" charset="0"/>
                <a:sym typeface="+mn-ea"/>
              </a:rPr>
              <a:t>的象征），</a:t>
            </a:r>
            <a:r>
              <a:rPr lang="en-US" altLang="zh-CN" sz="2400">
                <a:latin typeface="Times New Roman" panose="02020603050405020304" charset="0"/>
                <a:cs typeface="Times New Roman" panose="02020603050405020304" charset="0"/>
                <a:sym typeface="+mn-ea"/>
              </a:rPr>
              <a:t>symbol</a:t>
            </a:r>
            <a:r>
              <a:rPr lang="zh-CN" altLang="en-US" sz="2400">
                <a:latin typeface="Times New Roman" panose="02020603050405020304" charset="0"/>
                <a:cs typeface="Times New Roman" panose="02020603050405020304" charset="0"/>
                <a:sym typeface="+mn-ea"/>
              </a:rPr>
              <a:t>是可数名词，且发音以辅音音素开头，用</a:t>
            </a:r>
            <a:r>
              <a:rPr lang="en-US" altLang="zh-CN" sz="2400">
                <a:latin typeface="Times New Roman" panose="02020603050405020304" charset="0"/>
                <a:cs typeface="Times New Roman" panose="02020603050405020304" charset="0"/>
                <a:sym typeface="+mn-ea"/>
              </a:rPr>
              <a:t>a</a:t>
            </a:r>
            <a:r>
              <a:rPr lang="zh-CN" altLang="en-US" sz="2400">
                <a:latin typeface="Times New Roman" panose="02020603050405020304" charset="0"/>
                <a:cs typeface="Times New Roman" panose="02020603050405020304" charset="0"/>
                <a:sym typeface="+mn-ea"/>
              </a:rPr>
              <a:t>。</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64. those	</a:t>
            </a:r>
            <a:r>
              <a:rPr lang="zh-CN" altLang="en-US" sz="2400">
                <a:latin typeface="Times New Roman" panose="02020603050405020304" charset="0"/>
                <a:cs typeface="Times New Roman" panose="02020603050405020304" charset="0"/>
                <a:sym typeface="+mn-ea"/>
              </a:rPr>
              <a:t>代词指代，指代前面的</a:t>
            </a:r>
            <a:r>
              <a:rPr lang="en-US" altLang="zh-CN" sz="2400">
                <a:latin typeface="Times New Roman" panose="02020603050405020304" charset="0"/>
                <a:cs typeface="Times New Roman" panose="02020603050405020304" charset="0"/>
                <a:sym typeface="+mn-ea"/>
              </a:rPr>
              <a:t>aesthetic standards</a:t>
            </a:r>
            <a:r>
              <a:rPr lang="zh-CN" altLang="en-US" sz="2400">
                <a:latin typeface="Times New Roman" panose="02020603050405020304" charset="0"/>
                <a:cs typeface="Times New Roman" panose="02020603050405020304" charset="0"/>
                <a:sym typeface="+mn-ea"/>
              </a:rPr>
              <a:t>，避免重复，且是</a:t>
            </a:r>
            <a:r>
              <a:rPr lang="zh-CN" altLang="en-US" sz="2400">
                <a:solidFill>
                  <a:srgbClr val="FF0000"/>
                </a:solidFill>
                <a:latin typeface="Times New Roman" panose="02020603050405020304" charset="0"/>
                <a:cs typeface="Times New Roman" panose="02020603050405020304" charset="0"/>
                <a:sym typeface="+mn-ea"/>
              </a:rPr>
              <a:t>复数</a:t>
            </a:r>
            <a:r>
              <a:rPr lang="zh-CN" altLang="en-US" sz="2400">
                <a:latin typeface="Times New Roman" panose="02020603050405020304" charset="0"/>
                <a:cs typeface="Times New Roman" panose="02020603050405020304" charset="0"/>
                <a:sym typeface="+mn-ea"/>
              </a:rPr>
              <a:t>，用</a:t>
            </a:r>
            <a:r>
              <a:rPr lang="en-US" altLang="zh-CN" sz="2400">
                <a:latin typeface="Times New Roman" panose="02020603050405020304" charset="0"/>
                <a:cs typeface="Times New Roman" panose="02020603050405020304" charset="0"/>
                <a:sym typeface="+mn-ea"/>
              </a:rPr>
              <a:t>those</a:t>
            </a:r>
            <a:r>
              <a:rPr lang="zh-CN" altLang="en-US" sz="2400">
                <a:latin typeface="Times New Roman" panose="02020603050405020304" charset="0"/>
                <a:cs typeface="Times New Roman" panose="02020603050405020304" charset="0"/>
                <a:sym typeface="+mn-ea"/>
              </a:rPr>
              <a:t>。</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65. pursuit	</a:t>
            </a:r>
            <a:r>
              <a:rPr lang="zh-CN" altLang="en-US" sz="2400">
                <a:latin typeface="Times New Roman" panose="02020603050405020304" charset="0"/>
                <a:cs typeface="Times New Roman" panose="02020603050405020304" charset="0"/>
                <a:sym typeface="+mn-ea"/>
              </a:rPr>
              <a:t>词性转换，形容词</a:t>
            </a:r>
            <a:r>
              <a:rPr lang="en-US" altLang="zh-CN" sz="2400">
                <a:latin typeface="Times New Roman" panose="02020603050405020304" charset="0"/>
                <a:cs typeface="Times New Roman" panose="02020603050405020304" charset="0"/>
                <a:sym typeface="+mn-ea"/>
              </a:rPr>
              <a:t>unchangeable</a:t>
            </a:r>
            <a:r>
              <a:rPr lang="zh-CN" altLang="en-US" sz="2400">
                <a:latin typeface="Times New Roman" panose="02020603050405020304" charset="0"/>
                <a:cs typeface="Times New Roman" panose="02020603050405020304" charset="0"/>
                <a:sym typeface="+mn-ea"/>
              </a:rPr>
              <a:t>后接名词，</a:t>
            </a:r>
            <a:r>
              <a:rPr lang="en-US" altLang="zh-CN" sz="2400">
                <a:latin typeface="Times New Roman" panose="02020603050405020304" charset="0"/>
                <a:cs typeface="Times New Roman" panose="02020603050405020304" charset="0"/>
                <a:sym typeface="+mn-ea"/>
              </a:rPr>
              <a:t>pursue</a:t>
            </a:r>
            <a:r>
              <a:rPr lang="zh-CN" altLang="en-US" sz="2400">
                <a:latin typeface="Times New Roman" panose="02020603050405020304" charset="0"/>
                <a:cs typeface="Times New Roman" panose="02020603050405020304" charset="0"/>
                <a:sym typeface="+mn-ea"/>
              </a:rPr>
              <a:t>的名词形式是</a:t>
            </a:r>
            <a:r>
              <a:rPr lang="en-US" altLang="zh-CN" sz="2400">
                <a:latin typeface="Times New Roman" panose="02020603050405020304" charset="0"/>
                <a:cs typeface="Times New Roman" panose="02020603050405020304" charset="0"/>
                <a:sym typeface="+mn-ea"/>
              </a:rPr>
              <a:t>pursuit</a:t>
            </a:r>
            <a:r>
              <a:rPr lang="zh-CN" altLang="en-US" sz="2400">
                <a:latin typeface="Times New Roman" panose="02020603050405020304" charset="0"/>
                <a:cs typeface="Times New Roman" panose="02020603050405020304" charset="0"/>
                <a:sym typeface="+mn-ea"/>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19" name="矩形: 圆角 18"/>
          <p:cNvSpPr/>
          <p:nvPr/>
        </p:nvSpPr>
        <p:spPr>
          <a:xfrm>
            <a:off x="0" y="76835"/>
            <a:ext cx="3330575" cy="313690"/>
          </a:xfrm>
          <a:prstGeom prst="roundRect">
            <a:avLst>
              <a:gd name="adj" fmla="val 5000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rPr>
              <a:t>Words and Phrases</a:t>
            </a:r>
            <a:endParaRPr kumimoji="0" lang="en-US" altLang="zh-CN"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56590" y="780415"/>
            <a:ext cx="4709795" cy="4523105"/>
          </a:xfrm>
          <a:prstGeom prst="rect">
            <a:avLst/>
          </a:prstGeom>
          <a:noFill/>
        </p:spPr>
        <p:txBody>
          <a:bodyPr wrap="square" rtlCol="0">
            <a:spAutoFit/>
          </a:bodyPr>
          <a:p>
            <a:r>
              <a:rPr lang="zh-CN" altLang="en-US" sz="2400" b="1">
                <a:solidFill>
                  <a:srgbClr val="FF0000"/>
                </a:solidFill>
                <a:latin typeface="Times New Roman" panose="02020603050405020304" charset="0"/>
                <a:cs typeface="Times New Roman" panose="02020603050405020304" charset="0"/>
              </a:rPr>
              <a:t>单词</a:t>
            </a:r>
            <a:endParaRPr lang="zh-CN" altLang="en-US" sz="2400" b="1">
              <a:solidFill>
                <a:srgbClr val="FF0000"/>
              </a:solidFill>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toxic </a:t>
            </a:r>
            <a:r>
              <a:rPr lang="zh-CN" altLang="en-US" sz="2400">
                <a:latin typeface="Times New Roman" panose="02020603050405020304" charset="0"/>
                <a:cs typeface="Times New Roman" panose="02020603050405020304" charset="0"/>
              </a:rPr>
              <a:t>有毒的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powder </a:t>
            </a:r>
            <a:r>
              <a:rPr lang="zh-CN" altLang="en-US" sz="2400">
                <a:latin typeface="Times New Roman" panose="02020603050405020304" charset="0"/>
                <a:cs typeface="Times New Roman" panose="02020603050405020304" charset="0"/>
              </a:rPr>
              <a:t>粉底</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originate </a:t>
            </a:r>
            <a:r>
              <a:rPr lang="zh-CN" altLang="en-US" sz="2400">
                <a:latin typeface="Times New Roman" panose="02020603050405020304" charset="0"/>
                <a:cs typeface="Times New Roman" panose="02020603050405020304" charset="0"/>
              </a:rPr>
              <a:t>起源；发源</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facial </a:t>
            </a:r>
            <a:r>
              <a:rPr lang="zh-CN" altLang="en-US" sz="2400">
                <a:latin typeface="Times New Roman" panose="02020603050405020304" charset="0"/>
                <a:cs typeface="Times New Roman" panose="02020603050405020304" charset="0"/>
              </a:rPr>
              <a:t>面部的；脸的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energetic </a:t>
            </a:r>
            <a:r>
              <a:rPr lang="zh-CN" altLang="en-US" sz="2400">
                <a:latin typeface="Times New Roman" panose="02020603050405020304" charset="0"/>
                <a:cs typeface="Times New Roman" panose="02020603050405020304" charset="0"/>
              </a:rPr>
              <a:t>精力充沛的；有活力的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feature </a:t>
            </a:r>
            <a:r>
              <a:rPr lang="zh-CN" altLang="en-US" sz="2400">
                <a:latin typeface="Times New Roman" panose="02020603050405020304" charset="0"/>
                <a:cs typeface="Times New Roman" panose="02020603050405020304" charset="0"/>
              </a:rPr>
              <a:t>特征</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mineral </a:t>
            </a:r>
            <a:r>
              <a:rPr lang="zh-CN" altLang="en-US" sz="2400">
                <a:latin typeface="Times New Roman" panose="02020603050405020304" charset="0"/>
                <a:cs typeface="Times New Roman" panose="02020603050405020304" charset="0"/>
              </a:rPr>
              <a:t>矿物；矿石</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resemble </a:t>
            </a:r>
            <a:r>
              <a:rPr lang="zh-CN" altLang="en-US" sz="2400">
                <a:latin typeface="Times New Roman" panose="02020603050405020304" charset="0"/>
                <a:cs typeface="Times New Roman" panose="02020603050405020304" charset="0"/>
              </a:rPr>
              <a:t>像；类似于</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elegant </a:t>
            </a:r>
            <a:r>
              <a:rPr lang="zh-CN" altLang="en-US" sz="2400">
                <a:latin typeface="Times New Roman" panose="02020603050405020304" charset="0"/>
                <a:cs typeface="Times New Roman" panose="02020603050405020304" charset="0"/>
              </a:rPr>
              <a:t>优雅的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aesthetic </a:t>
            </a:r>
            <a:r>
              <a:rPr lang="zh-CN" altLang="en-US" sz="2400">
                <a:latin typeface="Times New Roman" panose="02020603050405020304" charset="0"/>
                <a:cs typeface="Times New Roman" panose="02020603050405020304" charset="0"/>
              </a:rPr>
              <a:t>审美的；美学的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pursuit </a:t>
            </a:r>
            <a:r>
              <a:rPr lang="zh-CN" altLang="en-US" sz="2400">
                <a:latin typeface="Times New Roman" panose="02020603050405020304" charset="0"/>
                <a:cs typeface="Times New Roman" panose="02020603050405020304" charset="0"/>
              </a:rPr>
              <a:t>追求；寻求</a:t>
            </a:r>
            <a:endParaRPr lang="zh-CN" altLang="en-US" sz="2400">
              <a:latin typeface="Times New Roman" panose="02020603050405020304" charset="0"/>
              <a:cs typeface="Times New Roman" panose="02020603050405020304" charset="0"/>
            </a:endParaRPr>
          </a:p>
        </p:txBody>
      </p:sp>
      <p:sp>
        <p:nvSpPr>
          <p:cNvPr id="4" name="文本框 3"/>
          <p:cNvSpPr txBox="1"/>
          <p:nvPr/>
        </p:nvSpPr>
        <p:spPr>
          <a:xfrm>
            <a:off x="6344920" y="873760"/>
            <a:ext cx="4392295" cy="2676525"/>
          </a:xfrm>
          <a:prstGeom prst="rect">
            <a:avLst/>
          </a:prstGeom>
          <a:noFill/>
        </p:spPr>
        <p:txBody>
          <a:bodyPr wrap="square" rtlCol="0">
            <a:spAutoFit/>
          </a:bodyPr>
          <a:p>
            <a:r>
              <a:rPr lang="zh-CN" altLang="en-US" sz="2400" b="1">
                <a:solidFill>
                  <a:srgbClr val="FF0000"/>
                </a:solidFill>
                <a:latin typeface="Times New Roman" panose="02020603050405020304" charset="0"/>
                <a:cs typeface="Times New Roman" panose="02020603050405020304" charset="0"/>
              </a:rPr>
              <a:t>短语</a:t>
            </a:r>
            <a:endParaRPr lang="zh-CN" altLang="en-US" sz="2400" b="1">
              <a:solidFill>
                <a:srgbClr val="FF0000"/>
              </a:solidFill>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be compared with </a:t>
            </a:r>
            <a:r>
              <a:rPr lang="zh-CN" altLang="en-US" sz="2400">
                <a:latin typeface="Times New Roman" panose="02020603050405020304" charset="0"/>
                <a:cs typeface="Times New Roman" panose="02020603050405020304" charset="0"/>
              </a:rPr>
              <a:t>与</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相比</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date back to </a:t>
            </a:r>
            <a:r>
              <a:rPr lang="zh-CN" altLang="en-US" sz="2400">
                <a:latin typeface="Times New Roman" panose="02020603050405020304" charset="0"/>
                <a:cs typeface="Times New Roman" panose="02020603050405020304" charset="0"/>
              </a:rPr>
              <a:t>追溯到</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pay attention to </a:t>
            </a:r>
            <a:r>
              <a:rPr lang="zh-CN" altLang="en-US" sz="2400">
                <a:latin typeface="Times New Roman" panose="02020603050405020304" charset="0"/>
                <a:cs typeface="Times New Roman" panose="02020603050405020304" charset="0"/>
              </a:rPr>
              <a:t>注意；重视</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be linked to </a:t>
            </a:r>
            <a:r>
              <a:rPr lang="zh-CN" altLang="en-US" sz="2400">
                <a:latin typeface="Times New Roman" panose="02020603050405020304" charset="0"/>
                <a:cs typeface="Times New Roman" panose="02020603050405020304" charset="0"/>
              </a:rPr>
              <a:t>与</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有关</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be regarded as </a:t>
            </a:r>
            <a:r>
              <a:rPr lang="zh-CN" altLang="en-US" sz="2400">
                <a:latin typeface="Times New Roman" panose="02020603050405020304" charset="0"/>
                <a:cs typeface="Times New Roman" panose="02020603050405020304" charset="0"/>
              </a:rPr>
              <a:t>被视为</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 symbol of …… </a:t>
            </a:r>
            <a:r>
              <a:rPr lang="zh-CN" altLang="en-US" sz="2400">
                <a:latin typeface="Times New Roman" panose="02020603050405020304" charset="0"/>
                <a:cs typeface="Times New Roman" panose="02020603050405020304" charset="0"/>
              </a:rPr>
              <a:t>的象征</a:t>
            </a:r>
            <a:endParaRPr lang="zh-CN" altLang="en-US" sz="24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t="2303" b="13670"/>
          <a:stretch>
            <a:fillRect/>
          </a:stretch>
        </p:blipFill>
        <p:spPr>
          <a:xfrm>
            <a:off x="0" y="-1"/>
            <a:ext cx="12192000" cy="6857999"/>
          </a:xfrm>
          <a:prstGeom prst="rect">
            <a:avLst/>
          </a:prstGeom>
        </p:spPr>
      </p:pic>
      <p:sp>
        <p:nvSpPr>
          <p:cNvPr id="10" name="矩形 9"/>
          <p:cNvSpPr/>
          <p:nvPr/>
        </p:nvSpPr>
        <p:spPr>
          <a:xfrm>
            <a:off x="0" y="-2"/>
            <a:ext cx="12192000" cy="6858000"/>
          </a:xfrm>
          <a:prstGeom prst="rect">
            <a:avLst/>
          </a:prstGeom>
          <a:gradFill flip="none" rotWithShape="1">
            <a:gsLst>
              <a:gs pos="0">
                <a:schemeClr val="bg1">
                  <a:alpha val="14000"/>
                </a:schemeClr>
              </a:gs>
              <a:gs pos="100000">
                <a:schemeClr val="bg1">
                  <a:alpha val="1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endParaRPr kumimoji="0" lang="zh-CN" altLang="en-US" sz="1800" b="0" i="0" u="none" strike="noStrike" kern="1200" cap="none" spc="0" normalizeH="0" baseline="0" noProof="0" dirty="0">
              <a:ln>
                <a:noFill/>
              </a:ln>
              <a:solidFill>
                <a:schemeClr val="accent1">
                  <a:lumMod val="75000"/>
                </a:schemeClr>
              </a:solidFill>
              <a:effectLst/>
              <a:uLnTx/>
              <a:uFillTx/>
              <a:latin typeface="Arial" panose="020B0604020202020204"/>
              <a:ea typeface="黑体" panose="02010609060101010101" charset="-122"/>
            </a:endParaRPr>
          </a:p>
        </p:txBody>
      </p:sp>
      <p:sp>
        <p:nvSpPr>
          <p:cNvPr id="16" name="椭圆 15"/>
          <p:cNvSpPr/>
          <p:nvPr/>
        </p:nvSpPr>
        <p:spPr>
          <a:xfrm>
            <a:off x="9574151" y="3779873"/>
            <a:ext cx="4744013" cy="4744013"/>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022350" y="2031365"/>
            <a:ext cx="9434830" cy="1014730"/>
          </a:xfrm>
          <a:prstGeom prst="rect">
            <a:avLst/>
          </a:prstGeom>
          <a:noFill/>
        </p:spPr>
        <p:txBody>
          <a:bodyPr wrap="square" rtlCol="0">
            <a:spAutoFit/>
          </a:bodyPr>
          <a:lstStyle/>
          <a:p>
            <a:pPr>
              <a:lnSpc>
                <a:spcPts val="7200"/>
              </a:lnSpc>
            </a:pPr>
            <a:r>
              <a:rPr lang="zh-CN" altLang="en-US" sz="6600" spc="600" dirty="0">
                <a:solidFill>
                  <a:schemeClr val="bg1"/>
                </a:solidFill>
                <a:latin typeface="微软雅黑" panose="020B0503020204020204" charset="-122"/>
                <a:ea typeface="微软雅黑" panose="020B0503020204020204" charset="-122"/>
              </a:rPr>
              <a:t> </a:t>
            </a:r>
            <a:r>
              <a:rPr lang="en-US" altLang="zh-CN" sz="6600" spc="600" dirty="0">
                <a:solidFill>
                  <a:schemeClr val="bg1"/>
                </a:solidFill>
                <a:latin typeface="微软雅黑" panose="020B0503020204020204" charset="-122"/>
                <a:ea typeface="微软雅黑" panose="020B0503020204020204" charset="-122"/>
              </a:rPr>
              <a:t>THANK YOU</a:t>
            </a:r>
            <a:endParaRPr lang="zh-CN" altLang="en-US" sz="6600" spc="600" dirty="0">
              <a:solidFill>
                <a:schemeClr val="bg1"/>
              </a:solidFill>
              <a:latin typeface="微软雅黑" panose="020B0503020204020204" charset="-122"/>
              <a:ea typeface="微软雅黑" panose="020B0503020204020204" charset="-122"/>
            </a:endParaRPr>
          </a:p>
        </p:txBody>
      </p:sp>
      <p:sp>
        <p:nvSpPr>
          <p:cNvPr id="20" name="矩形 19"/>
          <p:cNvSpPr/>
          <p:nvPr/>
        </p:nvSpPr>
        <p:spPr>
          <a:xfrm>
            <a:off x="0" y="6598508"/>
            <a:ext cx="12188389" cy="282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8" name="文本框 7"/>
          <p:cNvSpPr txBox="1"/>
          <p:nvPr/>
        </p:nvSpPr>
        <p:spPr>
          <a:xfrm>
            <a:off x="3175" y="0"/>
            <a:ext cx="12188825" cy="6247130"/>
          </a:xfrm>
          <a:prstGeom prst="rect">
            <a:avLst/>
          </a:prstGeom>
          <a:noFill/>
        </p:spPr>
        <p:txBody>
          <a:bodyPr wrap="square" rtlCol="0">
            <a:spAutoFit/>
          </a:bodyPr>
          <a:p>
            <a:pPr algn="ctr"/>
            <a:r>
              <a:rPr lang="en-US" altLang="zh-CN" sz="2000" b="1">
                <a:latin typeface="Times New Roman" panose="02020603050405020304" charset="0"/>
                <a:cs typeface="Times New Roman" panose="02020603050405020304" charset="0"/>
              </a:rPr>
              <a:t>A</a:t>
            </a:r>
            <a:endParaRPr lang="en-US" altLang="zh-CN" sz="2000" b="1">
              <a:latin typeface="Times New Roman" panose="02020603050405020304" charset="0"/>
              <a:cs typeface="Times New Roman" panose="02020603050405020304" charset="0"/>
            </a:endParaRPr>
          </a:p>
          <a:p>
            <a:pPr algn="ctr"/>
            <a:r>
              <a:rPr lang="en-US" altLang="zh-CN" sz="2000" b="1">
                <a:latin typeface="Times New Roman" panose="02020603050405020304" charset="0"/>
                <a:cs typeface="Times New Roman" panose="02020603050405020304" charset="0"/>
              </a:rPr>
              <a:t>Welcome to Italy’s stunning beaches</a:t>
            </a:r>
            <a:endParaRPr lang="en-US" altLang="zh-CN" sz="2000" b="1">
              <a:latin typeface="Times New Roman" panose="02020603050405020304" charset="0"/>
              <a:cs typeface="Times New Roman" panose="02020603050405020304" charset="0"/>
            </a:endParaRPr>
          </a:p>
          <a:p>
            <a:r>
              <a:rPr lang="en-US" altLang="zh-CN" sz="2000" b="1">
                <a:latin typeface="Times New Roman" panose="02020603050405020304" charset="0"/>
                <a:cs typeface="Times New Roman" panose="02020603050405020304" charset="0"/>
              </a:rPr>
              <a:t>Sorrento Coast</a:t>
            </a:r>
            <a:endParaRPr lang="en-US" altLang="zh-CN" sz="2000" b="1">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The Sorrento Coast is where dramatic</a:t>
            </a:r>
            <a:r>
              <a:rPr lang="en-US" altLang="en-US"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cliffs</a:t>
            </a:r>
            <a:r>
              <a:rPr lang="en-US" altLang="en-US"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rPr>
              <a:t>（悬崖）</a:t>
            </a:r>
            <a:r>
              <a:rPr lang="en-US" altLang="zh-CN" sz="2000">
                <a:latin typeface="Times New Roman" panose="02020603050405020304" charset="0"/>
                <a:cs typeface="Times New Roman" panose="02020603050405020304" charset="0"/>
              </a:rPr>
              <a:t> meet the clear blue waters of the Tyrrhenian Sea. Picturesque towns like Positano and Sorrento sit on the cliffsides, offering a breathtaking backdrop to your beach holiday. Days can be spent relaxing on pebble beaches like Marina Grande, enjoying fresh seafood at waterside restaurants, or exploring hidden</a:t>
            </a:r>
            <a:r>
              <a:rPr lang="en-US" altLang="en-US"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coves</a:t>
            </a:r>
            <a:r>
              <a:rPr lang="en-US" altLang="en-US"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rPr>
              <a:t>（小海湾）</a:t>
            </a:r>
            <a:r>
              <a:rPr lang="en-US" altLang="zh-CN" sz="2000">
                <a:latin typeface="Times New Roman" panose="02020603050405020304" charset="0"/>
                <a:cs typeface="Times New Roman" panose="02020603050405020304" charset="0"/>
              </a:rPr>
              <a:t> accessible only by boat.</a:t>
            </a:r>
            <a:endParaRPr lang="en-US" altLang="zh-CN" sz="2000">
              <a:latin typeface="Times New Roman" panose="02020603050405020304" charset="0"/>
              <a:cs typeface="Times New Roman" panose="02020603050405020304" charset="0"/>
            </a:endParaRPr>
          </a:p>
          <a:p>
            <a:r>
              <a:rPr lang="en-US" altLang="zh-CN" sz="2000" b="1">
                <a:latin typeface="Times New Roman" panose="02020603050405020304" charset="0"/>
                <a:cs typeface="Times New Roman" panose="02020603050405020304" charset="0"/>
              </a:rPr>
              <a:t>Brucoli, Sicily</a:t>
            </a:r>
            <a:endParaRPr lang="en-US" altLang="zh-CN" sz="2000" b="1">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Sicily, the largest island in the Mediterranean, has a diverse coastline with hidden coves and dramatic landscapes. Brucoli, a small village on the eastern coast, offers peace with its quiet beaches and crystal-clear waters. Spiaggia di Marina di Brucoli, a crescent-shaped beach with soft sand, is ideal for relaxation and soaking up the Sicilian sunshine.</a:t>
            </a:r>
            <a:endParaRPr lang="en-US" altLang="zh-CN" sz="2000">
              <a:latin typeface="Times New Roman" panose="02020603050405020304" charset="0"/>
              <a:cs typeface="Times New Roman" panose="02020603050405020304" charset="0"/>
            </a:endParaRPr>
          </a:p>
          <a:p>
            <a:r>
              <a:rPr lang="en-US" altLang="zh-CN" sz="2000" b="1">
                <a:latin typeface="Times New Roman" panose="02020603050405020304" charset="0"/>
                <a:cs typeface="Times New Roman" panose="02020603050405020304" charset="0"/>
              </a:rPr>
              <a:t>Olbia area, Sardinia</a:t>
            </a:r>
            <a:endParaRPr lang="en-US" altLang="zh-CN" sz="2000" b="1">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The Olbia area on the northeastern coast offers a diverse selection of beaches, from the lively Spiaggia Lido di Pittulongu with its water sports facilities to the quiet Cala Brandinchi, with its fine white sand and waters of perfect visibility.</a:t>
            </a:r>
            <a:endParaRPr lang="en-US" altLang="zh-CN" sz="2000">
              <a:latin typeface="Times New Roman" panose="02020603050405020304" charset="0"/>
              <a:cs typeface="Times New Roman" panose="02020603050405020304" charset="0"/>
            </a:endParaRPr>
          </a:p>
          <a:p>
            <a:r>
              <a:rPr lang="en-US" altLang="zh-CN" sz="2000" b="1">
                <a:latin typeface="Times New Roman" panose="02020603050405020304" charset="0"/>
                <a:cs typeface="Times New Roman" panose="02020603050405020304" charset="0"/>
              </a:rPr>
              <a:t>Lido di Jesolo</a:t>
            </a:r>
            <a:endParaRPr lang="en-US" altLang="zh-CN" sz="2000" b="1">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For a family-friendly beach holiday, Lido di Jesolo ticks all the boxes. This lively resort town has a long stretch of golden sand with shallow waters, perfect for building sandcastles and playing in the waves. It offers plenty of activities, from amusement parks like Gardaland to water parks and mini golf courses, ensuring endless entertainment for the little ones.</a:t>
            </a:r>
            <a:endParaRPr lang="en-US" altLang="zh-CN" sz="2000">
              <a:latin typeface="Times New Roman" panose="02020603050405020304" charset="0"/>
              <a:cs typeface="Times New Roman" panose="02020603050405020304" charset="0"/>
            </a:endParaRPr>
          </a:p>
        </p:txBody>
      </p:sp>
      <p:sp>
        <p:nvSpPr>
          <p:cNvPr id="10" name="矩形 9"/>
          <p:cNvSpPr/>
          <p:nvPr/>
        </p:nvSpPr>
        <p:spPr bwMode="auto">
          <a:xfrm>
            <a:off x="7790180" y="1551305"/>
            <a:ext cx="3759200" cy="384175"/>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9" name="矩形 8"/>
          <p:cNvSpPr/>
          <p:nvPr/>
        </p:nvSpPr>
        <p:spPr bwMode="auto">
          <a:xfrm>
            <a:off x="3175" y="1824990"/>
            <a:ext cx="1206500" cy="384175"/>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1" name="文本框 10"/>
          <p:cNvSpPr txBox="1"/>
          <p:nvPr/>
        </p:nvSpPr>
        <p:spPr>
          <a:xfrm>
            <a:off x="5129530" y="690880"/>
            <a:ext cx="6822440" cy="860425"/>
          </a:xfrm>
          <a:prstGeom prst="rect">
            <a:avLst/>
          </a:prstGeom>
          <a:solidFill>
            <a:srgbClr val="E0EBF7"/>
          </a:solidFill>
          <a:ln w="38100">
            <a:solidFill>
              <a:schemeClr val="tx1"/>
            </a:solidFill>
          </a:ln>
        </p:spPr>
        <p:txBody>
          <a:bodyPr wrap="square">
            <a:spAutoFit/>
          </a:bodyPr>
          <a:lstStyle/>
          <a:p>
            <a:pPr lvl="0">
              <a:lnSpc>
                <a:spcPts val="3000"/>
              </a:lnSpc>
              <a:defRPr/>
            </a:pPr>
            <a:r>
              <a:rPr lang="en-US" altLang="zh-CN" sz="2000" dirty="0">
                <a:solidFill>
                  <a:prstClr val="black"/>
                </a:solidFill>
                <a:latin typeface="Times New Roman" panose="02020603050405020304" charset="0"/>
                <a:cs typeface="Times New Roman" panose="02020603050405020304" charset="0"/>
              </a:rPr>
              <a:t>21. What can visitors do while staying at the </a:t>
            </a:r>
            <a:r>
              <a:rPr lang="en-US" altLang="zh-CN" sz="2000" dirty="0">
                <a:solidFill>
                  <a:srgbClr val="0070C0"/>
                </a:solidFill>
                <a:latin typeface="Times New Roman" panose="02020603050405020304" charset="0"/>
                <a:cs typeface="Times New Roman" panose="02020603050405020304" charset="0"/>
              </a:rPr>
              <a:t>Sorrento Coast</a:t>
            </a:r>
            <a:r>
              <a:rPr lang="en-US" altLang="zh-CN" sz="2000" dirty="0">
                <a:solidFill>
                  <a:prstClr val="black"/>
                </a:solidFill>
                <a:latin typeface="Times New Roman" panose="02020603050405020304" charset="0"/>
                <a:cs typeface="Times New Roman" panose="02020603050405020304" charset="0"/>
              </a:rPr>
              <a:t>?  </a:t>
            </a:r>
            <a:endParaRPr lang="en-US" altLang="zh-CN" sz="2000" dirty="0">
              <a:solidFill>
                <a:prstClr val="black"/>
              </a:solidFill>
              <a:latin typeface="Times New Roman" panose="02020603050405020304" charset="0"/>
              <a:cs typeface="Times New Roman" panose="02020603050405020304" charset="0"/>
            </a:endParaRPr>
          </a:p>
          <a:p>
            <a:pPr lvl="0">
              <a:lnSpc>
                <a:spcPts val="3000"/>
              </a:lnSpc>
              <a:defRPr/>
            </a:pPr>
            <a:r>
              <a:rPr lang="en-US" altLang="zh-CN" sz="2000" dirty="0">
                <a:solidFill>
                  <a:prstClr val="black"/>
                </a:solidFill>
                <a:latin typeface="Times New Roman" panose="02020603050405020304" charset="0"/>
                <a:cs typeface="Times New Roman" panose="02020603050405020304" charset="0"/>
              </a:rPr>
              <a:t>C. </a:t>
            </a:r>
            <a:r>
              <a:rPr kumimoji="0" lang="en-US" altLang="zh-CN" sz="2000" b="0" i="0" u="none" strike="noStrike" kern="1200" cap="none" spc="0" normalizeH="0" baseline="0" noProof="0" dirty="0">
                <a:ln>
                  <a:noFill/>
                </a:ln>
                <a:solidFill>
                  <a:srgbClr val="FF0000"/>
                </a:solidFill>
                <a:effectLst/>
                <a:uLnTx/>
                <a:uFillTx/>
                <a:latin typeface="Times New Roman" panose="02020603050405020304" charset="0"/>
                <a:ea typeface="宋体" panose="02010600030101010101" pitchFamily="2" charset="-122"/>
                <a:cs typeface="Times New Roman" panose="02020603050405020304" charset="0"/>
              </a:rPr>
              <a:t>Dine</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 </a:t>
            </a:r>
            <a:r>
              <a:rPr kumimoji="0" lang="en-US" altLang="zh-CN" sz="2000" b="0" i="0" u="none" strike="noStrike" kern="1200" cap="none" spc="0" normalizeH="0" baseline="0" noProof="0" dirty="0">
                <a:ln>
                  <a:noFill/>
                </a:ln>
                <a:solidFill>
                  <a:srgbClr val="FF0000"/>
                </a:solidFill>
                <a:effectLst/>
                <a:uLnTx/>
                <a:uFillTx/>
                <a:latin typeface="Times New Roman" panose="02020603050405020304" charset="0"/>
                <a:ea typeface="宋体" panose="02010600030101010101" pitchFamily="2" charset="-122"/>
                <a:cs typeface="Times New Roman" panose="02020603050405020304" charset="0"/>
              </a:rPr>
              <a:t>on(</a:t>
            </a:r>
            <a:r>
              <a:rPr kumimoji="0" lang="zh-CN" altLang="en-US" sz="2000" b="0" i="0" u="none" strike="noStrike" kern="1200" cap="none" spc="0" normalizeH="0" baseline="0" noProof="0" dirty="0">
                <a:ln>
                  <a:noFill/>
                </a:ln>
                <a:solidFill>
                  <a:srgbClr val="FF0000"/>
                </a:solidFill>
                <a:effectLst/>
                <a:uLnTx/>
                <a:uFillTx/>
                <a:latin typeface="Times New Roman" panose="02020603050405020304" charset="0"/>
                <a:ea typeface="宋体" panose="02010600030101010101" pitchFamily="2" charset="-122"/>
                <a:cs typeface="Times New Roman" panose="02020603050405020304" charset="0"/>
              </a:rPr>
              <a:t>晚餐吃某物</a:t>
            </a:r>
            <a:r>
              <a:rPr kumimoji="0" lang="en-US" altLang="zh-CN" sz="2000" b="0" i="0" u="none" strike="noStrike" kern="1200" cap="none" spc="0" normalizeH="0" baseline="0" noProof="0" dirty="0">
                <a:ln>
                  <a:noFill/>
                </a:ln>
                <a:solidFill>
                  <a:srgbClr val="FF0000"/>
                </a:solidFill>
                <a:effectLst/>
                <a:uLnTx/>
                <a:uFillTx/>
                <a:latin typeface="Times New Roman" panose="02020603050405020304" charset="0"/>
                <a:ea typeface="宋体" panose="02010600030101010101" pitchFamily="2" charset="-122"/>
                <a:cs typeface="Times New Roman" panose="02020603050405020304" charset="0"/>
              </a:rPr>
              <a:t>)</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 local seafood with a sea view.</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17" name="矩形 16"/>
          <p:cNvSpPr/>
          <p:nvPr/>
        </p:nvSpPr>
        <p:spPr bwMode="auto">
          <a:xfrm>
            <a:off x="8660130" y="2820670"/>
            <a:ext cx="2027555" cy="295910"/>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5" name="矩形 14"/>
          <p:cNvSpPr/>
          <p:nvPr/>
        </p:nvSpPr>
        <p:spPr bwMode="auto">
          <a:xfrm>
            <a:off x="10057130" y="4001770"/>
            <a:ext cx="1894840" cy="295910"/>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8" name="矩形 17"/>
          <p:cNvSpPr/>
          <p:nvPr/>
        </p:nvSpPr>
        <p:spPr bwMode="auto">
          <a:xfrm>
            <a:off x="104775" y="4290695"/>
            <a:ext cx="904240" cy="295910"/>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20" name="文本框 19"/>
          <p:cNvSpPr txBox="1"/>
          <p:nvPr/>
        </p:nvSpPr>
        <p:spPr>
          <a:xfrm>
            <a:off x="1941830" y="1903095"/>
            <a:ext cx="8304530" cy="860425"/>
          </a:xfrm>
          <a:prstGeom prst="rect">
            <a:avLst/>
          </a:prstGeom>
          <a:solidFill>
            <a:srgbClr val="D1F1DF"/>
          </a:solidFill>
          <a:ln w="38100">
            <a:solidFill>
              <a:schemeClr val="tx1"/>
            </a:solidFill>
          </a:ln>
        </p:spPr>
        <p:txBody>
          <a:bodyPr wrap="square">
            <a:spAutoFit/>
          </a:bodyPr>
          <a:lstStyle/>
          <a:p>
            <a:pPr lvl="0">
              <a:lnSpc>
                <a:spcPts val="3000"/>
              </a:lnSpc>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22. What do </a:t>
            </a:r>
            <a:r>
              <a:rPr kumimoji="0" lang="en-US" altLang="zh-CN" sz="2000" b="0" i="0" u="none" strike="noStrike" kern="1200" cap="none" spc="0" normalizeH="0" baseline="0" noProof="0" dirty="0">
                <a:ln>
                  <a:noFill/>
                </a:ln>
                <a:solidFill>
                  <a:srgbClr val="0070C0"/>
                </a:solidFill>
                <a:effectLst/>
                <a:uLnTx/>
                <a:uFillTx/>
                <a:latin typeface="Times New Roman" panose="02020603050405020304" charset="0"/>
                <a:ea typeface="宋体" panose="02010600030101010101" pitchFamily="2" charset="-122"/>
                <a:cs typeface="Times New Roman" panose="02020603050405020304" charset="0"/>
              </a:rPr>
              <a:t>Brucoli</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 and the </a:t>
            </a:r>
            <a:r>
              <a:rPr kumimoji="0" lang="en-US" altLang="zh-CN" sz="2000" b="0" i="0" u="none" strike="noStrike" kern="1200" cap="none" spc="0" normalizeH="0" baseline="0" noProof="0" dirty="0">
                <a:ln>
                  <a:noFill/>
                </a:ln>
                <a:solidFill>
                  <a:srgbClr val="0070C0"/>
                </a:solidFill>
                <a:effectLst/>
                <a:uLnTx/>
                <a:uFillTx/>
                <a:latin typeface="Times New Roman" panose="02020603050405020304" charset="0"/>
                <a:ea typeface="宋体" panose="02010600030101010101" pitchFamily="2" charset="-122"/>
                <a:cs typeface="Times New Roman" panose="02020603050405020304" charset="0"/>
              </a:rPr>
              <a:t>Olbia</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 area </a:t>
            </a:r>
            <a:r>
              <a:rPr kumimoji="0" lang="en-US" altLang="zh-CN" sz="2000" b="0" i="0" u="none" strike="noStrike" kern="1200" cap="none" spc="0" normalizeH="0" baseline="0" noProof="0" dirty="0">
                <a:ln>
                  <a:noFill/>
                </a:ln>
                <a:solidFill>
                  <a:srgbClr val="0070C0"/>
                </a:solidFill>
                <a:effectLst/>
                <a:uLnTx/>
                <a:uFillTx/>
                <a:latin typeface="Times New Roman" panose="02020603050405020304" charset="0"/>
                <a:ea typeface="宋体" panose="02010600030101010101" pitchFamily="2" charset="-122"/>
                <a:cs typeface="Times New Roman" panose="02020603050405020304" charset="0"/>
              </a:rPr>
              <a:t>have in common</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a:p>
            <a:pPr lvl="0">
              <a:lnSpc>
                <a:spcPts val="3000"/>
              </a:lnSpc>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C. They are both characterized by exceptionally </a:t>
            </a:r>
            <a:r>
              <a:rPr kumimoji="0" lang="en-US" altLang="zh-CN" sz="2000" b="0" i="0" u="none" strike="noStrike" kern="1200" cap="none" spc="0" normalizeH="0" baseline="0" noProof="0" dirty="0">
                <a:ln>
                  <a:noFill/>
                </a:ln>
                <a:solidFill>
                  <a:srgbClr val="FF0000"/>
                </a:solidFill>
                <a:effectLst/>
                <a:uLnTx/>
                <a:uFillTx/>
                <a:latin typeface="Times New Roman" panose="02020603050405020304" charset="0"/>
                <a:ea typeface="宋体" panose="02010600030101010101" pitchFamily="2" charset="-122"/>
                <a:cs typeface="Times New Roman" panose="02020603050405020304" charset="0"/>
              </a:rPr>
              <a:t>transparent(</a:t>
            </a:r>
            <a:r>
              <a:rPr kumimoji="0" lang="zh-CN" altLang="en-US" sz="2000" b="0" i="0" u="none" strike="noStrike" kern="1200" cap="none" spc="0" normalizeH="0" baseline="0" noProof="0" dirty="0">
                <a:ln>
                  <a:noFill/>
                </a:ln>
                <a:solidFill>
                  <a:srgbClr val="FF0000"/>
                </a:solidFill>
                <a:effectLst/>
                <a:uLnTx/>
                <a:uFillTx/>
                <a:latin typeface="Times New Roman" panose="02020603050405020304" charset="0"/>
                <a:ea typeface="宋体" panose="02010600030101010101" pitchFamily="2" charset="-122"/>
                <a:cs typeface="Times New Roman" panose="02020603050405020304" charset="0"/>
              </a:rPr>
              <a:t>清澈的</a:t>
            </a:r>
            <a:r>
              <a:rPr kumimoji="0" lang="en-US" altLang="zh-CN" sz="2000" b="0" i="0" u="none" strike="noStrike" kern="1200" cap="none" spc="0" normalizeH="0" baseline="0" noProof="0" dirty="0">
                <a:ln>
                  <a:noFill/>
                </a:ln>
                <a:solidFill>
                  <a:srgbClr val="FF0000"/>
                </a:solidFill>
                <a:effectLst/>
                <a:uLnTx/>
                <a:uFillTx/>
                <a:latin typeface="Times New Roman" panose="02020603050405020304" charset="0"/>
                <a:ea typeface="宋体" panose="02010600030101010101" pitchFamily="2" charset="-122"/>
                <a:cs typeface="Times New Roman" panose="02020603050405020304" charset="0"/>
              </a:rPr>
              <a:t>)</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 sea water.</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22" name="矩形 21"/>
          <p:cNvSpPr/>
          <p:nvPr/>
        </p:nvSpPr>
        <p:spPr bwMode="auto">
          <a:xfrm>
            <a:off x="313690" y="4911090"/>
            <a:ext cx="7177405" cy="350520"/>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23" name="文本框 22"/>
          <p:cNvSpPr txBox="1"/>
          <p:nvPr/>
        </p:nvSpPr>
        <p:spPr>
          <a:xfrm>
            <a:off x="1819910" y="4385945"/>
            <a:ext cx="9302115" cy="475615"/>
          </a:xfrm>
          <a:prstGeom prst="rect">
            <a:avLst/>
          </a:prstGeom>
          <a:solidFill>
            <a:srgbClr val="FEF3DC"/>
          </a:solidFill>
          <a:ln w="38100">
            <a:solidFill>
              <a:schemeClr val="tx1"/>
            </a:solidFill>
          </a:ln>
        </p:spPr>
        <p:txBody>
          <a:bodyPr wrap="square">
            <a:spAutoFit/>
          </a:bodyPr>
          <a:lstStyle/>
          <a:p>
            <a:pPr marL="0" marR="0" lvl="0" indent="0" algn="l" defTabSz="914400" rtl="0" eaLnBrk="1" fontAlgn="auto" latinLnBrk="0" hangingPunct="1">
              <a:lnSpc>
                <a:spcPts val="3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23. Which beach is the best choice for families with young children?  D. Lido di Jesolo. </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arn(inVertical)">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barn(inVertical)">
                                      <p:cBhvr>
                                        <p:cTn id="4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9" grpId="0" bldLvl="0" animBg="1"/>
      <p:bldP spid="11" grpId="0" bldLvl="0" animBg="1"/>
      <p:bldP spid="17" grpId="0" bldLvl="0" animBg="1"/>
      <p:bldP spid="15" grpId="0" bldLvl="0" animBg="1"/>
      <p:bldP spid="18" grpId="0" bldLvl="0" animBg="1"/>
      <p:bldP spid="20" grpId="0" bldLvl="0" animBg="1"/>
      <p:bldP spid="22" grpId="0" bldLvl="0" animBg="1"/>
      <p:bldP spid="2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810" y="657564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19" name="矩形: 圆角 18"/>
          <p:cNvSpPr/>
          <p:nvPr/>
        </p:nvSpPr>
        <p:spPr>
          <a:xfrm>
            <a:off x="0" y="76835"/>
            <a:ext cx="3330575" cy="313690"/>
          </a:xfrm>
          <a:prstGeom prst="roundRect">
            <a:avLst>
              <a:gd name="adj" fmla="val 5000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rPr>
              <a:t>Words and Phrases</a:t>
            </a:r>
            <a:endParaRPr kumimoji="0" lang="en-US"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2" name="矩形 1"/>
          <p:cNvSpPr/>
          <p:nvPr/>
        </p:nvSpPr>
        <p:spPr>
          <a:xfrm>
            <a:off x="6816090" y="5190490"/>
            <a:ext cx="2240915" cy="289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8570595" y="5031740"/>
            <a:ext cx="487045" cy="2654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685800" y="693420"/>
            <a:ext cx="8389620" cy="368300"/>
          </a:xfrm>
          <a:prstGeom prst="rect">
            <a:avLst/>
          </a:prstGeom>
          <a:noFill/>
        </p:spPr>
        <p:txBody>
          <a:bodyPr wrap="square" rtlCol="0">
            <a:spAutoFit/>
          </a:bodyPr>
          <a:p>
            <a:endParaRPr lang="zh-CN" altLang="en-US"/>
          </a:p>
        </p:txBody>
      </p:sp>
      <p:sp>
        <p:nvSpPr>
          <p:cNvPr id="6" name="文本框 5"/>
          <p:cNvSpPr txBox="1"/>
          <p:nvPr/>
        </p:nvSpPr>
        <p:spPr>
          <a:xfrm>
            <a:off x="130175" y="920115"/>
            <a:ext cx="3810000" cy="2960370"/>
          </a:xfrm>
          <a:prstGeom prst="rect">
            <a:avLst/>
          </a:prstGeom>
          <a:noFill/>
        </p:spPr>
        <p:txBody>
          <a:bodyPr wrap="square" rtlCol="0">
            <a:noAutofit/>
          </a:bodyPr>
          <a:p>
            <a:r>
              <a:rPr lang="zh-CN" altLang="en-US" sz="2400" b="1">
                <a:solidFill>
                  <a:srgbClr val="FF0000"/>
                </a:solidFill>
              </a:rPr>
              <a:t>形容词</a:t>
            </a:r>
            <a:r>
              <a:rPr lang="en-US" altLang="zh-CN" sz="2400" b="1">
                <a:solidFill>
                  <a:srgbClr val="FF0000"/>
                </a:solidFill>
              </a:rPr>
              <a:t>&amp;</a:t>
            </a:r>
            <a:r>
              <a:rPr lang="zh-CN" altLang="en-US" sz="2400" b="1">
                <a:solidFill>
                  <a:srgbClr val="FF0000"/>
                </a:solidFill>
              </a:rPr>
              <a:t>副词</a:t>
            </a:r>
            <a:endParaRPr lang="en-US" altLang="zh-CN" sz="2400" b="1">
              <a:solidFill>
                <a:srgbClr val="FF0000"/>
              </a:solidFill>
            </a:endParaRPr>
          </a:p>
          <a:p>
            <a:r>
              <a:rPr lang="en-US" altLang="zh-CN" sz="2400">
                <a:latin typeface="Times New Roman" panose="02020603050405020304" charset="0"/>
                <a:cs typeface="Times New Roman" panose="02020603050405020304" charset="0"/>
              </a:rPr>
              <a:t>picturesque  </a:t>
            </a:r>
            <a:r>
              <a:rPr lang="zh-CN" altLang="en-US" sz="2400">
                <a:latin typeface="Times New Roman" panose="02020603050405020304" charset="0"/>
                <a:cs typeface="Times New Roman" panose="02020603050405020304" charset="0"/>
              </a:rPr>
              <a:t>风景如画的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breathtaking  </a:t>
            </a:r>
            <a:r>
              <a:rPr lang="zh-CN" altLang="en-US" sz="2400">
                <a:latin typeface="Times New Roman" panose="02020603050405020304" charset="0"/>
                <a:cs typeface="Times New Roman" panose="02020603050405020304" charset="0"/>
              </a:rPr>
              <a:t>令人惊叹的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crystal-clear  </a:t>
            </a:r>
            <a:r>
              <a:rPr lang="zh-CN" altLang="en-US" sz="2400">
                <a:latin typeface="Times New Roman" panose="02020603050405020304" charset="0"/>
                <a:cs typeface="Times New Roman" panose="02020603050405020304" charset="0"/>
              </a:rPr>
              <a:t>清澈的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transparent  </a:t>
            </a:r>
            <a:r>
              <a:rPr lang="zh-CN" altLang="en-US" sz="2400">
                <a:latin typeface="Times New Roman" panose="02020603050405020304" charset="0"/>
                <a:cs typeface="Times New Roman" panose="02020603050405020304" charset="0"/>
              </a:rPr>
              <a:t>清澈的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crescent-shaped  </a:t>
            </a:r>
            <a:r>
              <a:rPr lang="zh-CN" altLang="en-US" sz="2400">
                <a:latin typeface="Times New Roman" panose="02020603050405020304" charset="0"/>
                <a:cs typeface="Times New Roman" panose="02020603050405020304" charset="0"/>
              </a:rPr>
              <a:t>新月形的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shallow  </a:t>
            </a:r>
            <a:r>
              <a:rPr lang="zh-CN" altLang="en-US" sz="2400">
                <a:latin typeface="Times New Roman" panose="02020603050405020304" charset="0"/>
                <a:cs typeface="Times New Roman" panose="02020603050405020304" charset="0"/>
              </a:rPr>
              <a:t>浅的；肤浅的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accessible  </a:t>
            </a:r>
            <a:r>
              <a:rPr lang="zh-CN" altLang="en-US" sz="2400">
                <a:latin typeface="Times New Roman" panose="02020603050405020304" charset="0"/>
                <a:cs typeface="Times New Roman" panose="02020603050405020304" charset="0"/>
              </a:rPr>
              <a:t>可到达的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soft  </a:t>
            </a:r>
            <a:r>
              <a:rPr lang="zh-CN" altLang="en-US" sz="2400">
                <a:latin typeface="Times New Roman" panose="02020603050405020304" charset="0"/>
                <a:cs typeface="Times New Roman" panose="02020603050405020304" charset="0"/>
                <a:sym typeface="+mn-ea"/>
              </a:rPr>
              <a:t>软的</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exceptionally  </a:t>
            </a:r>
            <a:r>
              <a:rPr lang="zh-CN" altLang="en-US" sz="2400">
                <a:latin typeface="Times New Roman" panose="02020603050405020304" charset="0"/>
                <a:cs typeface="Times New Roman" panose="02020603050405020304" charset="0"/>
              </a:rPr>
              <a:t>异常地，极其</a:t>
            </a:r>
            <a:endParaRPr lang="zh-CN" altLang="en-US" sz="2400">
              <a:latin typeface="Times New Roman" panose="02020603050405020304" charset="0"/>
              <a:cs typeface="Times New Roman" panose="02020603050405020304" charset="0"/>
            </a:endParaRPr>
          </a:p>
          <a:p>
            <a:endParaRPr lang="zh-CN" altLang="en-US" sz="2400">
              <a:latin typeface="Times New Roman" panose="02020603050405020304" charset="0"/>
              <a:cs typeface="Times New Roman" panose="02020603050405020304" charset="0"/>
            </a:endParaRPr>
          </a:p>
        </p:txBody>
      </p:sp>
      <p:sp>
        <p:nvSpPr>
          <p:cNvPr id="7" name="文本框 6"/>
          <p:cNvSpPr txBox="1"/>
          <p:nvPr/>
        </p:nvSpPr>
        <p:spPr>
          <a:xfrm>
            <a:off x="7466965" y="920115"/>
            <a:ext cx="4725035" cy="2676525"/>
          </a:xfrm>
          <a:prstGeom prst="rect">
            <a:avLst/>
          </a:prstGeom>
          <a:noFill/>
        </p:spPr>
        <p:txBody>
          <a:bodyPr wrap="square" rtlCol="0">
            <a:spAutoFit/>
          </a:bodyPr>
          <a:p>
            <a:r>
              <a:rPr lang="zh-CN" altLang="en-US" sz="2400" b="1">
                <a:solidFill>
                  <a:srgbClr val="FF0000"/>
                </a:solidFill>
                <a:latin typeface="Times New Roman" panose="02020603050405020304" charset="0"/>
                <a:cs typeface="Times New Roman" panose="02020603050405020304" charset="0"/>
              </a:rPr>
              <a:t>动词短语</a:t>
            </a:r>
            <a:endParaRPr lang="en-US" altLang="zh-CN" sz="2400" b="1">
              <a:solidFill>
                <a:srgbClr val="FF0000"/>
              </a:solidFill>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tick all the boxes </a:t>
            </a:r>
            <a:r>
              <a:rPr lang="zh-CN" altLang="en-US" sz="2400">
                <a:latin typeface="Times New Roman" panose="02020603050405020304" charset="0"/>
                <a:cs typeface="Times New Roman" panose="02020603050405020304" charset="0"/>
              </a:rPr>
              <a:t>满足所有要求</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soak up the sun </a:t>
            </a:r>
            <a:r>
              <a:rPr lang="zh-CN" altLang="en-US" sz="2400">
                <a:latin typeface="Times New Roman" panose="02020603050405020304" charset="0"/>
                <a:cs typeface="Times New Roman" panose="02020603050405020304" charset="0"/>
              </a:rPr>
              <a:t>沐浴阳光</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engage in </a:t>
            </a:r>
            <a:r>
              <a:rPr lang="zh-CN" altLang="en-US" sz="2400">
                <a:latin typeface="Times New Roman" panose="02020603050405020304" charset="0"/>
                <a:cs typeface="Times New Roman" panose="02020603050405020304" charset="0"/>
              </a:rPr>
              <a:t>参与；从事</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dine on sth. </a:t>
            </a:r>
            <a:r>
              <a:rPr lang="zh-CN" altLang="en-US" sz="2400">
                <a:latin typeface="Times New Roman" panose="02020603050405020304" charset="0"/>
                <a:cs typeface="Times New Roman" panose="02020603050405020304" charset="0"/>
              </a:rPr>
              <a:t>晚餐吃某物</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cater to </a:t>
            </a:r>
            <a:r>
              <a:rPr lang="zh-CN" altLang="en-US" sz="2400">
                <a:latin typeface="Times New Roman" panose="02020603050405020304" charset="0"/>
                <a:cs typeface="Times New Roman" panose="02020603050405020304" charset="0"/>
              </a:rPr>
              <a:t>迎合；满足</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的需要</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be characterized by </a:t>
            </a:r>
            <a:r>
              <a:rPr lang="zh-CN" altLang="en-US" sz="2400">
                <a:latin typeface="Times New Roman" panose="02020603050405020304" charset="0"/>
                <a:cs typeface="Times New Roman" panose="02020603050405020304" charset="0"/>
              </a:rPr>
              <a:t>以</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为特征</a:t>
            </a:r>
            <a:endParaRPr lang="zh-CN" altLang="en-US" sz="2400">
              <a:latin typeface="Times New Roman" panose="02020603050405020304" charset="0"/>
              <a:cs typeface="Times New Roman" panose="02020603050405020304" charset="0"/>
            </a:endParaRPr>
          </a:p>
        </p:txBody>
      </p:sp>
      <p:sp>
        <p:nvSpPr>
          <p:cNvPr id="12" name="文本框 11"/>
          <p:cNvSpPr txBox="1"/>
          <p:nvPr/>
        </p:nvSpPr>
        <p:spPr>
          <a:xfrm>
            <a:off x="4062730" y="920115"/>
            <a:ext cx="3541395" cy="3784600"/>
          </a:xfrm>
          <a:prstGeom prst="rect">
            <a:avLst/>
          </a:prstGeom>
          <a:noFill/>
        </p:spPr>
        <p:txBody>
          <a:bodyPr wrap="square" rtlCol="0">
            <a:spAutoFit/>
          </a:bodyPr>
          <a:p>
            <a:r>
              <a:rPr lang="zh-CN" altLang="en-US" sz="2400" b="1">
                <a:solidFill>
                  <a:srgbClr val="FF0000"/>
                </a:solidFill>
                <a:latin typeface="Times New Roman" panose="02020603050405020304" charset="0"/>
                <a:cs typeface="Times New Roman" panose="02020603050405020304" charset="0"/>
                <a:sym typeface="+mn-ea"/>
              </a:rPr>
              <a:t>名词</a:t>
            </a:r>
            <a:r>
              <a:rPr lang="en-US" altLang="zh-CN" sz="2400" b="1">
                <a:solidFill>
                  <a:srgbClr val="FF0000"/>
                </a:solidFill>
                <a:latin typeface="Times New Roman" panose="02020603050405020304" charset="0"/>
                <a:cs typeface="Times New Roman" panose="02020603050405020304" charset="0"/>
                <a:sym typeface="+mn-ea"/>
              </a:rPr>
              <a:t>(</a:t>
            </a:r>
            <a:r>
              <a:rPr lang="zh-CN" altLang="en-US" sz="2400" b="1">
                <a:solidFill>
                  <a:srgbClr val="FF0000"/>
                </a:solidFill>
                <a:latin typeface="Times New Roman" panose="02020603050405020304" charset="0"/>
                <a:cs typeface="Times New Roman" panose="02020603050405020304" charset="0"/>
                <a:sym typeface="+mn-ea"/>
              </a:rPr>
              <a:t>短语</a:t>
            </a:r>
            <a:r>
              <a:rPr lang="en-US" altLang="zh-CN" sz="2400" b="1">
                <a:solidFill>
                  <a:srgbClr val="FF0000"/>
                </a:solidFill>
                <a:latin typeface="Times New Roman" panose="02020603050405020304" charset="0"/>
                <a:cs typeface="Times New Roman" panose="02020603050405020304" charset="0"/>
                <a:sym typeface="+mn-ea"/>
              </a:rPr>
              <a:t>)</a:t>
            </a:r>
            <a:endParaRPr lang="en-US" altLang="zh-CN" sz="2400" b="1">
              <a:solidFill>
                <a:srgbClr val="FF0000"/>
              </a:solidFill>
              <a:latin typeface="Times New Roman" panose="02020603050405020304" charset="0"/>
              <a:cs typeface="Times New Roman" panose="02020603050405020304" charset="0"/>
              <a:sym typeface="+mn-ea"/>
            </a:endParaRPr>
          </a:p>
          <a:p>
            <a:r>
              <a:rPr lang="en-US" altLang="zh-CN" sz="2400">
                <a:latin typeface="Times New Roman" panose="02020603050405020304" charset="0"/>
                <a:cs typeface="Times New Roman" panose="02020603050405020304" charset="0"/>
                <a:sym typeface="+mn-ea"/>
              </a:rPr>
              <a:t>cliff  </a:t>
            </a:r>
            <a:r>
              <a:rPr lang="zh-CN" altLang="en-US" sz="2400">
                <a:latin typeface="Times New Roman" panose="02020603050405020304" charset="0"/>
                <a:cs typeface="Times New Roman" panose="02020603050405020304" charset="0"/>
                <a:sym typeface="+mn-ea"/>
              </a:rPr>
              <a:t>悬崖</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pebble  </a:t>
            </a:r>
            <a:r>
              <a:rPr lang="zh-CN" altLang="en-US" sz="2400">
                <a:latin typeface="Times New Roman" panose="02020603050405020304" charset="0"/>
                <a:cs typeface="Times New Roman" panose="02020603050405020304" charset="0"/>
                <a:sym typeface="+mn-ea"/>
              </a:rPr>
              <a:t>卵石</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seafood  </a:t>
            </a:r>
            <a:r>
              <a:rPr lang="zh-CN" altLang="en-US" sz="2400">
                <a:latin typeface="Times New Roman" panose="02020603050405020304" charset="0"/>
                <a:cs typeface="Times New Roman" panose="02020603050405020304" charset="0"/>
                <a:sym typeface="+mn-ea"/>
              </a:rPr>
              <a:t>海鲜</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coastline  </a:t>
            </a:r>
            <a:r>
              <a:rPr lang="zh-CN" altLang="en-US" sz="2400">
                <a:latin typeface="Times New Roman" panose="02020603050405020304" charset="0"/>
                <a:cs typeface="Times New Roman" panose="02020603050405020304" charset="0"/>
                <a:sym typeface="+mn-ea"/>
              </a:rPr>
              <a:t>海岸线</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facility  </a:t>
            </a:r>
            <a:r>
              <a:rPr lang="zh-CN" altLang="en-US" sz="2400">
                <a:latin typeface="Times New Roman" panose="02020603050405020304" charset="0"/>
                <a:cs typeface="Times New Roman" panose="02020603050405020304" charset="0"/>
                <a:sym typeface="+mn-ea"/>
              </a:rPr>
              <a:t>设施；设备</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visibility  </a:t>
            </a:r>
            <a:r>
              <a:rPr lang="zh-CN" altLang="en-US" sz="2400">
                <a:latin typeface="Times New Roman" panose="02020603050405020304" charset="0"/>
                <a:cs typeface="Times New Roman" panose="02020603050405020304" charset="0"/>
                <a:sym typeface="+mn-ea"/>
              </a:rPr>
              <a:t>能见度</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resort  </a:t>
            </a:r>
            <a:r>
              <a:rPr lang="zh-CN" altLang="en-US" sz="2400">
                <a:latin typeface="Times New Roman" panose="02020603050405020304" charset="0"/>
                <a:cs typeface="Times New Roman" panose="02020603050405020304" charset="0"/>
                <a:sym typeface="+mn-ea"/>
              </a:rPr>
              <a:t>度假胜地</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amusement  </a:t>
            </a:r>
            <a:r>
              <a:rPr lang="zh-CN" altLang="en-US" sz="2400">
                <a:latin typeface="Times New Roman" panose="02020603050405020304" charset="0"/>
                <a:cs typeface="Times New Roman" panose="02020603050405020304" charset="0"/>
                <a:sym typeface="+mn-ea"/>
              </a:rPr>
              <a:t>娱乐；消遣</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a stretch of </a:t>
            </a:r>
            <a:r>
              <a:rPr lang="zh-CN" altLang="en-US" sz="2400">
                <a:latin typeface="Times New Roman" panose="02020603050405020304" charset="0"/>
                <a:cs typeface="Times New Roman" panose="02020603050405020304" charset="0"/>
                <a:sym typeface="+mn-ea"/>
              </a:rPr>
              <a:t>一片区域</a:t>
            </a:r>
            <a:endParaRPr lang="zh-CN" altLang="en-US" sz="24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810" y="657564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p:cNvSpPr/>
          <p:nvPr/>
        </p:nvSpPr>
        <p:spPr>
          <a:xfrm>
            <a:off x="0" y="76835"/>
            <a:ext cx="3330575" cy="313690"/>
          </a:xfrm>
          <a:prstGeom prst="roundRect">
            <a:avLst>
              <a:gd name="adj" fmla="val 5000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rPr>
              <a:t>Sentence Structures</a:t>
            </a:r>
            <a:endParaRPr kumimoji="0" lang="en-US" sz="2400" b="1" i="0" u="none" strike="noStrike" kern="1200" cap="none" spc="0" normalizeH="0" baseline="0" noProof="0">
              <a:ln>
                <a:noFill/>
              </a:ln>
              <a:solidFill>
                <a:srgbClr val="265B8F"/>
              </a:solidFill>
              <a:effectLst/>
              <a:uLnTx/>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68910" y="496570"/>
            <a:ext cx="11665585" cy="4892675"/>
          </a:xfrm>
          <a:prstGeom prst="rect">
            <a:avLst/>
          </a:prstGeom>
          <a:noFill/>
        </p:spPr>
        <p:txBody>
          <a:bodyPr wrap="square" rtlCol="0">
            <a:spAutoFit/>
          </a:bodyPr>
          <a:p>
            <a:r>
              <a:rPr lang="zh-CN" altLang="en-US" sz="2400">
                <a:latin typeface="Times New Roman" panose="02020603050405020304" charset="0"/>
                <a:cs typeface="Times New Roman" panose="02020603050405020304" charset="0"/>
              </a:rPr>
              <a:t>地点介绍</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The Sorrento Coast </a:t>
            </a:r>
            <a:r>
              <a:rPr lang="en-US" altLang="zh-CN" sz="2400">
                <a:solidFill>
                  <a:srgbClr val="FF0000"/>
                </a:solidFill>
                <a:latin typeface="Times New Roman" panose="02020603050405020304" charset="0"/>
                <a:cs typeface="Times New Roman" panose="02020603050405020304" charset="0"/>
              </a:rPr>
              <a:t>is where</a:t>
            </a:r>
            <a:r>
              <a:rPr lang="en-US" altLang="zh-CN" sz="2400">
                <a:latin typeface="Times New Roman" panose="02020603050405020304" charset="0"/>
                <a:cs typeface="Times New Roman" panose="02020603050405020304" charset="0"/>
              </a:rPr>
              <a:t> dramatic cliffs </a:t>
            </a:r>
            <a:r>
              <a:rPr lang="en-US" altLang="zh-CN" sz="2400">
                <a:solidFill>
                  <a:srgbClr val="FF0000"/>
                </a:solidFill>
                <a:latin typeface="Times New Roman" panose="02020603050405020304" charset="0"/>
                <a:cs typeface="Times New Roman" panose="02020603050405020304" charset="0"/>
              </a:rPr>
              <a:t>meet</a:t>
            </a:r>
            <a:r>
              <a:rPr lang="en-US" altLang="zh-CN" sz="2400">
                <a:latin typeface="Times New Roman" panose="02020603050405020304" charset="0"/>
                <a:cs typeface="Times New Roman" panose="02020603050405020304" charset="0"/>
              </a:rPr>
              <a:t> the clear blue waters of the Tyrrhenian Sea.</a:t>
            </a:r>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zh-CN" altLang="en-US" sz="2400">
              <a:latin typeface="Times New Roman" panose="02020603050405020304" charset="0"/>
              <a:cs typeface="Times New Roman" panose="02020603050405020304" charset="0"/>
            </a:endParaRPr>
          </a:p>
          <a:p>
            <a:endParaRPr lang="zh-CN" altLang="en-US" sz="2400">
              <a:latin typeface="Times New Roman" panose="02020603050405020304" charset="0"/>
              <a:cs typeface="Times New Roman" panose="02020603050405020304" charset="0"/>
            </a:endParaRPr>
          </a:p>
          <a:p>
            <a:r>
              <a:rPr lang="zh-CN" altLang="en-US" sz="2400">
                <a:latin typeface="Times New Roman" panose="02020603050405020304" charset="0"/>
                <a:cs typeface="Times New Roman" panose="02020603050405020304" charset="0"/>
              </a:rPr>
              <a:t>活动列举</a:t>
            </a:r>
            <a:endParaRPr lang="zh-CN" altLang="en-US" sz="2400">
              <a:latin typeface="Times New Roman" panose="02020603050405020304" charset="0"/>
              <a:cs typeface="Times New Roman" panose="02020603050405020304" charset="0"/>
            </a:endParaRPr>
          </a:p>
          <a:p>
            <a:r>
              <a:rPr lang="en-US" altLang="zh-CN" sz="2400">
                <a:solidFill>
                  <a:srgbClr val="FF0000"/>
                </a:solidFill>
                <a:latin typeface="Times New Roman" panose="02020603050405020304" charset="0"/>
                <a:cs typeface="Times New Roman" panose="02020603050405020304" charset="0"/>
              </a:rPr>
              <a:t>Days can be spent relaxing</a:t>
            </a:r>
            <a:r>
              <a:rPr lang="en-US" altLang="zh-CN" sz="2400">
                <a:latin typeface="Times New Roman" panose="02020603050405020304" charset="0"/>
                <a:cs typeface="Times New Roman" panose="02020603050405020304" charset="0"/>
              </a:rPr>
              <a:t> on pebble beaches</a:t>
            </a:r>
            <a:r>
              <a:rPr lang="en-US" altLang="zh-CN" sz="2400">
                <a:solidFill>
                  <a:srgbClr val="FF0000"/>
                </a:solidFill>
                <a:latin typeface="Times New Roman" panose="02020603050405020304" charset="0"/>
                <a:cs typeface="Times New Roman" panose="02020603050405020304" charset="0"/>
              </a:rPr>
              <a:t>, enjoying</a:t>
            </a:r>
            <a:r>
              <a:rPr lang="en-US" altLang="zh-CN" sz="2400">
                <a:latin typeface="Times New Roman" panose="02020603050405020304" charset="0"/>
                <a:cs typeface="Times New Roman" panose="02020603050405020304" charset="0"/>
              </a:rPr>
              <a:t> fresh seafood at waterside restaurants</a:t>
            </a:r>
            <a:r>
              <a:rPr lang="en-US" altLang="zh-CN" sz="2400">
                <a:solidFill>
                  <a:srgbClr val="FF0000"/>
                </a:solidFill>
                <a:latin typeface="Times New Roman" panose="02020603050405020304" charset="0"/>
                <a:cs typeface="Times New Roman" panose="02020603050405020304" charset="0"/>
              </a:rPr>
              <a:t>, or exploring</a:t>
            </a:r>
            <a:r>
              <a:rPr lang="en-US" altLang="zh-CN" sz="2400">
                <a:latin typeface="Times New Roman" panose="02020603050405020304" charset="0"/>
                <a:cs typeface="Times New Roman" panose="02020603050405020304" charset="0"/>
              </a:rPr>
              <a:t> hidden coves accessible only by boat.</a:t>
            </a:r>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p:txBody>
      </p:sp>
      <p:sp>
        <p:nvSpPr>
          <p:cNvPr id="2" name="文本框 1"/>
          <p:cNvSpPr txBox="1"/>
          <p:nvPr/>
        </p:nvSpPr>
        <p:spPr>
          <a:xfrm>
            <a:off x="168910" y="1325245"/>
            <a:ext cx="7671435" cy="398780"/>
          </a:xfrm>
          <a:prstGeom prst="rect">
            <a:avLst/>
          </a:prstGeom>
          <a:noFill/>
        </p:spPr>
        <p:txBody>
          <a:bodyPr wrap="square" rtlCol="0">
            <a:spAutoFit/>
          </a:bodyPr>
          <a:p>
            <a:r>
              <a:rPr lang="zh-CN" altLang="en-US" sz="2000" b="1">
                <a:solidFill>
                  <a:srgbClr val="7030A0"/>
                </a:solidFill>
                <a:latin typeface="Times New Roman" panose="02020603050405020304" charset="0"/>
                <a:cs typeface="Times New Roman" panose="02020603050405020304" charset="0"/>
                <a:sym typeface="+mn-ea"/>
              </a:rPr>
              <a:t>仿写：</a:t>
            </a:r>
            <a:r>
              <a:rPr lang="en-US" altLang="zh-CN" sz="2000" b="1">
                <a:solidFill>
                  <a:srgbClr val="7030A0"/>
                </a:solidFill>
                <a:latin typeface="Times New Roman" panose="02020603050405020304" charset="0"/>
                <a:cs typeface="Times New Roman" panose="02020603050405020304" charset="0"/>
                <a:sym typeface="+mn-ea"/>
              </a:rPr>
              <a:t>[</a:t>
            </a:r>
            <a:r>
              <a:rPr lang="zh-CN" altLang="en-US" sz="2000" b="1">
                <a:solidFill>
                  <a:srgbClr val="7030A0"/>
                </a:solidFill>
                <a:latin typeface="Times New Roman" panose="02020603050405020304" charset="0"/>
                <a:cs typeface="Times New Roman" panose="02020603050405020304" charset="0"/>
                <a:sym typeface="+mn-ea"/>
              </a:rPr>
              <a:t>地点</a:t>
            </a:r>
            <a:r>
              <a:rPr lang="en-US" altLang="zh-CN" sz="2000" b="1">
                <a:solidFill>
                  <a:srgbClr val="7030A0"/>
                </a:solidFill>
                <a:latin typeface="Times New Roman" panose="02020603050405020304" charset="0"/>
                <a:cs typeface="Times New Roman" panose="02020603050405020304" charset="0"/>
                <a:sym typeface="+mn-ea"/>
              </a:rPr>
              <a:t>] is where [</a:t>
            </a:r>
            <a:r>
              <a:rPr lang="zh-CN" altLang="en-US" sz="2000" b="1">
                <a:solidFill>
                  <a:srgbClr val="7030A0"/>
                </a:solidFill>
                <a:latin typeface="Times New Roman" panose="02020603050405020304" charset="0"/>
                <a:cs typeface="Times New Roman" panose="02020603050405020304" charset="0"/>
                <a:sym typeface="+mn-ea"/>
              </a:rPr>
              <a:t>景</a:t>
            </a:r>
            <a:r>
              <a:rPr lang="en-US" altLang="zh-CN" sz="2000" b="1">
                <a:solidFill>
                  <a:srgbClr val="7030A0"/>
                </a:solidFill>
                <a:latin typeface="Times New Roman" panose="02020603050405020304" charset="0"/>
                <a:cs typeface="Times New Roman" panose="02020603050405020304" charset="0"/>
                <a:sym typeface="+mn-ea"/>
              </a:rPr>
              <a:t> 1] meets [</a:t>
            </a:r>
            <a:r>
              <a:rPr lang="zh-CN" altLang="en-US" sz="2000" b="1">
                <a:solidFill>
                  <a:srgbClr val="7030A0"/>
                </a:solidFill>
                <a:latin typeface="Times New Roman" panose="02020603050405020304" charset="0"/>
                <a:cs typeface="Times New Roman" panose="02020603050405020304" charset="0"/>
                <a:sym typeface="+mn-ea"/>
              </a:rPr>
              <a:t>景</a:t>
            </a:r>
            <a:r>
              <a:rPr lang="en-US" altLang="zh-CN" sz="2000" b="1">
                <a:solidFill>
                  <a:srgbClr val="7030A0"/>
                </a:solidFill>
                <a:latin typeface="Times New Roman" panose="02020603050405020304" charset="0"/>
                <a:cs typeface="Times New Roman" panose="02020603050405020304" charset="0"/>
                <a:sym typeface="+mn-ea"/>
              </a:rPr>
              <a:t>2].</a:t>
            </a:r>
            <a:endParaRPr lang="en-US" altLang="zh-CN" sz="2000" b="1">
              <a:solidFill>
                <a:srgbClr val="7030A0"/>
              </a:solidFill>
              <a:latin typeface="Times New Roman" panose="02020603050405020304" charset="0"/>
              <a:cs typeface="Times New Roman" panose="02020603050405020304" charset="0"/>
              <a:sym typeface="+mn-ea"/>
            </a:endParaRPr>
          </a:p>
        </p:txBody>
      </p:sp>
      <p:sp>
        <p:nvSpPr>
          <p:cNvPr id="4" name="文本框 3"/>
          <p:cNvSpPr txBox="1"/>
          <p:nvPr/>
        </p:nvSpPr>
        <p:spPr>
          <a:xfrm>
            <a:off x="168910" y="1863090"/>
            <a:ext cx="8335010" cy="460375"/>
          </a:xfrm>
          <a:prstGeom prst="rect">
            <a:avLst/>
          </a:prstGeom>
          <a:noFill/>
        </p:spPr>
        <p:txBody>
          <a:bodyPr wrap="square" rtlCol="0">
            <a:spAutoFit/>
          </a:bodyPr>
          <a:p>
            <a:r>
              <a:rPr lang="zh-CN" altLang="en-US" sz="2400">
                <a:latin typeface="Times New Roman" panose="02020603050405020304" charset="0"/>
                <a:cs typeface="Times New Roman" panose="02020603050405020304" charset="0"/>
              </a:rPr>
              <a:t>杭州是传统文化与现代生活方式碰撞的地方。</a:t>
            </a:r>
            <a:endParaRPr lang="zh-CN" altLang="en-US" sz="2400">
              <a:latin typeface="Times New Roman" panose="02020603050405020304" charset="0"/>
              <a:cs typeface="Times New Roman" panose="02020603050405020304" charset="0"/>
            </a:endParaRPr>
          </a:p>
        </p:txBody>
      </p:sp>
      <p:sp>
        <p:nvSpPr>
          <p:cNvPr id="5" name="文本框 4"/>
          <p:cNvSpPr txBox="1"/>
          <p:nvPr/>
        </p:nvSpPr>
        <p:spPr>
          <a:xfrm>
            <a:off x="168910" y="4464050"/>
            <a:ext cx="6574790" cy="398780"/>
          </a:xfrm>
          <a:prstGeom prst="rect">
            <a:avLst/>
          </a:prstGeom>
          <a:noFill/>
        </p:spPr>
        <p:txBody>
          <a:bodyPr wrap="square" rtlCol="0">
            <a:spAutoFit/>
          </a:bodyPr>
          <a:p>
            <a:r>
              <a:rPr lang="zh-CN" altLang="en-US" sz="2000" b="1">
                <a:solidFill>
                  <a:srgbClr val="7030A0"/>
                </a:solidFill>
                <a:latin typeface="Times New Roman" panose="02020603050405020304" charset="0"/>
                <a:cs typeface="Times New Roman" panose="02020603050405020304" charset="0"/>
                <a:sym typeface="+mn-ea"/>
              </a:rPr>
              <a:t>仿写：</a:t>
            </a:r>
            <a:r>
              <a:rPr lang="en-US" altLang="zh-CN" sz="2000" b="1">
                <a:solidFill>
                  <a:srgbClr val="7030A0"/>
                </a:solidFill>
                <a:latin typeface="Times New Roman" panose="02020603050405020304" charset="0"/>
                <a:cs typeface="Times New Roman" panose="02020603050405020304" charset="0"/>
                <a:sym typeface="+mn-ea"/>
              </a:rPr>
              <a:t>Days can be spent [</a:t>
            </a:r>
            <a:r>
              <a:rPr lang="zh-CN" altLang="en-US" sz="2000" b="1">
                <a:solidFill>
                  <a:srgbClr val="7030A0"/>
                </a:solidFill>
                <a:latin typeface="Times New Roman" panose="02020603050405020304" charset="0"/>
                <a:cs typeface="Times New Roman" panose="02020603050405020304" charset="0"/>
                <a:sym typeface="+mn-ea"/>
              </a:rPr>
              <a:t>活动</a:t>
            </a:r>
            <a:r>
              <a:rPr lang="en-US" altLang="zh-CN" sz="2000" b="1">
                <a:solidFill>
                  <a:srgbClr val="7030A0"/>
                </a:solidFill>
                <a:latin typeface="Times New Roman" panose="02020603050405020304" charset="0"/>
                <a:cs typeface="Times New Roman" panose="02020603050405020304" charset="0"/>
                <a:sym typeface="+mn-ea"/>
              </a:rPr>
              <a:t> 1], [</a:t>
            </a:r>
            <a:r>
              <a:rPr lang="zh-CN" altLang="en-US" sz="2000" b="1">
                <a:solidFill>
                  <a:srgbClr val="7030A0"/>
                </a:solidFill>
                <a:latin typeface="Times New Roman" panose="02020603050405020304" charset="0"/>
                <a:cs typeface="Times New Roman" panose="02020603050405020304" charset="0"/>
                <a:sym typeface="+mn-ea"/>
              </a:rPr>
              <a:t>活动</a:t>
            </a:r>
            <a:r>
              <a:rPr lang="en-US" altLang="zh-CN" sz="2000" b="1">
                <a:solidFill>
                  <a:srgbClr val="7030A0"/>
                </a:solidFill>
                <a:latin typeface="Times New Roman" panose="02020603050405020304" charset="0"/>
                <a:cs typeface="Times New Roman" panose="02020603050405020304" charset="0"/>
                <a:sym typeface="+mn-ea"/>
              </a:rPr>
              <a:t> 2], or [</a:t>
            </a:r>
            <a:r>
              <a:rPr lang="zh-CN" altLang="en-US" sz="2000" b="1">
                <a:solidFill>
                  <a:srgbClr val="7030A0"/>
                </a:solidFill>
                <a:latin typeface="Times New Roman" panose="02020603050405020304" charset="0"/>
                <a:cs typeface="Times New Roman" panose="02020603050405020304" charset="0"/>
                <a:sym typeface="+mn-ea"/>
              </a:rPr>
              <a:t>活动</a:t>
            </a:r>
            <a:r>
              <a:rPr lang="en-US" altLang="zh-CN" sz="2000" b="1">
                <a:solidFill>
                  <a:srgbClr val="7030A0"/>
                </a:solidFill>
                <a:latin typeface="Times New Roman" panose="02020603050405020304" charset="0"/>
                <a:cs typeface="Times New Roman" panose="02020603050405020304" charset="0"/>
                <a:sym typeface="+mn-ea"/>
              </a:rPr>
              <a:t> 3].</a:t>
            </a:r>
            <a:endParaRPr lang="en-US" altLang="zh-CN" sz="2000" b="1">
              <a:solidFill>
                <a:srgbClr val="7030A0"/>
              </a:solidFill>
              <a:latin typeface="Times New Roman" panose="02020603050405020304" charset="0"/>
              <a:cs typeface="Times New Roman" panose="02020603050405020304" charset="0"/>
              <a:sym typeface="+mn-ea"/>
            </a:endParaRPr>
          </a:p>
        </p:txBody>
      </p:sp>
      <p:sp>
        <p:nvSpPr>
          <p:cNvPr id="6" name="文本框 5"/>
          <p:cNvSpPr txBox="1"/>
          <p:nvPr/>
        </p:nvSpPr>
        <p:spPr>
          <a:xfrm>
            <a:off x="168910" y="5043170"/>
            <a:ext cx="11835765" cy="82994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sym typeface="+mn-ea"/>
              </a:rPr>
              <a:t>Days can be spent hiking in the mountains, tasting local snacks in the street market, or taking photos of the traditional villages.</a:t>
            </a:r>
            <a:endParaRPr lang="zh-CN" altLang="en-US" sz="2400">
              <a:latin typeface="Times New Roman" panose="02020603050405020304" charset="0"/>
              <a:cs typeface="Times New Roman" panose="02020603050405020304" charset="0"/>
            </a:endParaRPr>
          </a:p>
        </p:txBody>
      </p:sp>
      <p:sp>
        <p:nvSpPr>
          <p:cNvPr id="9" name="文本框 8"/>
          <p:cNvSpPr txBox="1"/>
          <p:nvPr/>
        </p:nvSpPr>
        <p:spPr>
          <a:xfrm>
            <a:off x="168910" y="2463165"/>
            <a:ext cx="7673340" cy="46037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Hangzhou is where traditional culture meets modern lifestyle.</a:t>
            </a:r>
            <a:endParaRPr lang="zh-CN" altLang="en-US" sz="24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9" grpId="0"/>
      <p:bldP spid="9" grpId="1"/>
      <p:bldP spid="5" grpId="0"/>
      <p:bldP spid="5" grpId="1"/>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493520" y="0"/>
            <a:ext cx="9325610" cy="6858000"/>
          </a:xfrm>
          <a:prstGeom prst="rect">
            <a:avLst/>
          </a:prstGeom>
        </p:spPr>
      </p:pic>
      <p:sp>
        <p:nvSpPr>
          <p:cNvPr id="10" name="圆角矩形 9"/>
          <p:cNvSpPr/>
          <p:nvPr/>
        </p:nvSpPr>
        <p:spPr>
          <a:xfrm>
            <a:off x="1666240" y="144145"/>
            <a:ext cx="9020810" cy="3175635"/>
          </a:xfrm>
          <a:prstGeom prst="roundRect">
            <a:avLst/>
          </a:prstGeom>
          <a:solidFill>
            <a:schemeClr val="bg1">
              <a:alpha val="91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2012950" y="499745"/>
            <a:ext cx="8266430" cy="2485390"/>
          </a:xfrm>
          <a:prstGeom prst="rect">
            <a:avLst/>
          </a:prstGeom>
          <a:noFill/>
        </p:spPr>
        <p:txBody>
          <a:bodyPr wrap="square" rtlCol="0">
            <a:noAutofit/>
          </a:bodyPr>
          <a:p>
            <a:pPr algn="ctr"/>
            <a:r>
              <a:rPr lang="en-US" altLang="zh-CN" sz="2800" b="1">
                <a:solidFill>
                  <a:srgbClr val="C00000"/>
                </a:solidFill>
                <a:latin typeface="Times New Roman" panose="02020603050405020304" charset="0"/>
                <a:ea typeface="楷体" panose="02010609060101010101" charset="-122"/>
                <a:cs typeface="Times New Roman" panose="02020603050405020304" charset="0"/>
              </a:rPr>
              <a:t>B </a:t>
            </a:r>
            <a:r>
              <a:rPr lang="zh-CN" altLang="en-US" sz="2800" b="1">
                <a:solidFill>
                  <a:srgbClr val="C00000"/>
                </a:solidFill>
                <a:latin typeface="楷体" panose="02010609060101010101" charset="-122"/>
                <a:ea typeface="楷体" panose="02010609060101010101" charset="-122"/>
                <a:cs typeface="楷体" panose="02010609060101010101" charset="-122"/>
              </a:rPr>
              <a:t>篇</a:t>
            </a:r>
            <a:r>
              <a:rPr lang="zh-CN" altLang="en-US" sz="2800" b="1">
                <a:solidFill>
                  <a:srgbClr val="C00000"/>
                </a:solidFill>
                <a:latin typeface="Times New Roman" panose="02020603050405020304" charset="0"/>
                <a:ea typeface="楷体" panose="02010609060101010101" charset="-122"/>
                <a:cs typeface="Times New Roman" panose="02020603050405020304" charset="0"/>
              </a:rPr>
              <a:t>：</a:t>
            </a:r>
            <a:r>
              <a:rPr lang="en-US" altLang="zh-CN" sz="2800" b="1">
                <a:solidFill>
                  <a:srgbClr val="C00000"/>
                </a:solidFill>
                <a:latin typeface="Times New Roman" panose="02020603050405020304" charset="0"/>
                <a:ea typeface="楷体" panose="02010609060101010101" charset="-122"/>
                <a:cs typeface="Times New Roman" panose="02020603050405020304" charset="0"/>
              </a:rPr>
              <a:t>Ben Orlin </a:t>
            </a:r>
            <a:r>
              <a:rPr lang="zh-CN" altLang="en-US" sz="2800" b="1">
                <a:solidFill>
                  <a:srgbClr val="C00000"/>
                </a:solidFill>
                <a:latin typeface="楷体" panose="02010609060101010101" charset="-122"/>
                <a:ea typeface="楷体" panose="02010609060101010101" charset="-122"/>
                <a:cs typeface="楷体" panose="02010609060101010101" charset="-122"/>
              </a:rPr>
              <a:t>的数学教学理念（说明文）</a:t>
            </a:r>
            <a:endParaRPr lang="zh-CN" altLang="en-US" sz="2800" b="1">
              <a:latin typeface="楷体" panose="02010609060101010101" charset="-122"/>
              <a:ea typeface="楷体" panose="02010609060101010101" charset="-122"/>
              <a:cs typeface="楷体" panose="02010609060101010101" charset="-122"/>
            </a:endParaRPr>
          </a:p>
          <a:p>
            <a:pPr algn="ctr"/>
            <a:endParaRPr lang="zh-CN" altLang="en-US" sz="2800" b="1">
              <a:latin typeface="楷体" panose="02010609060101010101" charset="-122"/>
              <a:ea typeface="楷体" panose="02010609060101010101" charset="-122"/>
              <a:cs typeface="楷体" panose="02010609060101010101" charset="-122"/>
            </a:endParaRPr>
          </a:p>
          <a:p>
            <a:pPr algn="l"/>
            <a:r>
              <a:rPr lang="zh-CN" altLang="en-US" sz="2800" b="1">
                <a:latin typeface="楷体" panose="02010609060101010101" charset="-122"/>
                <a:ea typeface="楷体" panose="02010609060101010101" charset="-122"/>
                <a:cs typeface="楷体" panose="02010609060101010101" charset="-122"/>
              </a:rPr>
              <a:t>主题：介绍美国教师</a:t>
            </a:r>
            <a:r>
              <a:rPr lang="en-US" altLang="zh-CN" sz="2800" b="1">
                <a:latin typeface="Times New Roman" panose="02020603050405020304" charset="0"/>
                <a:ea typeface="楷体" panose="02010609060101010101" charset="-122"/>
                <a:cs typeface="Times New Roman" panose="02020603050405020304" charset="0"/>
              </a:rPr>
              <a:t> Ben Orlin </a:t>
            </a:r>
            <a:r>
              <a:rPr lang="zh-CN" altLang="en-US" sz="2800" b="1">
                <a:latin typeface="楷体" panose="02010609060101010101" charset="-122"/>
                <a:ea typeface="楷体" panose="02010609060101010101" charset="-122"/>
                <a:cs typeface="楷体" panose="02010609060101010101" charset="-122"/>
              </a:rPr>
              <a:t>将数学视为</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日常交流工具</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的创新教学理念，通过语言类比（名词、动词、介词）降低数学焦虑。</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2" name="文本框 1"/>
          <p:cNvSpPr txBox="1"/>
          <p:nvPr/>
        </p:nvSpPr>
        <p:spPr>
          <a:xfrm>
            <a:off x="635" y="635"/>
            <a:ext cx="12191365" cy="7150100"/>
          </a:xfrm>
          <a:prstGeom prst="rect">
            <a:avLst/>
          </a:prstGeom>
          <a:noFill/>
        </p:spPr>
        <p:txBody>
          <a:bodyPr wrap="square" rtlCol="0">
            <a:noAutofit/>
          </a:bodyPr>
          <a:p>
            <a:r>
              <a:rPr lang="en-US" altLang="zh-CN" sz="2000">
                <a:latin typeface="Times New Roman" panose="02020603050405020304" charset="0"/>
                <a:cs typeface="Times New Roman" panose="02020603050405020304" charset="0"/>
              </a:rPr>
              <a:t>    Does math leave you anxious? If so, don’t worry. Ben Orlin is here to help. This US-based teacher wants to reduce the anxiety math triggers. </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He believes that many people who struggle with math simply weren’t taught it correctly. In many classrooms, teachers present math as a memory exercise. But to Orlin, math really is a system of communication. It’s a way to share ideas. And it all starts with assigning numbers to the world.</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In his 2024 book Math for English Majors, Orlin builds on Galileo’s idea of math as a universal language, but he takes it further. He suggests we treat math not as a “foreign” language, but as an everyday tool to interpret the world.</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Orlin suggests considering numbers as nouns and explains that some mathematical features correspond to verbs and even grammar. What in math corresponds to verbs? Verbs typically signify action. Could operations, such as addition, subtraction, multiplication and so on, stand in for verbs? Stretch your imagination. And operations are not just a set of instructions, he suggests, but also a grammatical structure for math. Consider the plus sign in “2+3”. More than just a symbol, it can function as a conjunction </a:t>
            </a:r>
            <a:r>
              <a:rPr 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the “and” in “2 and 3”) or a preposition (the “with” in “2 with 3”).</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Negative numbers can be likened to a linguistic (</a:t>
            </a:r>
            <a:r>
              <a:rPr lang="zh-CN" altLang="en-US" sz="2000">
                <a:latin typeface="Times New Roman" panose="02020603050405020304" charset="0"/>
                <a:cs typeface="Times New Roman" panose="02020603050405020304" charset="0"/>
              </a:rPr>
              <a:t>语言的</a:t>
            </a:r>
            <a:r>
              <a:rPr lang="en-US" altLang="zh-CN" sz="2000">
                <a:latin typeface="Times New Roman" panose="02020603050405020304" charset="0"/>
                <a:cs typeface="Times New Roman" panose="02020603050405020304" charset="0"/>
              </a:rPr>
              <a:t>) trick, Orlin argues. Consider phrases like “300 feet below sea level” from a mathematical perspective. The altitude could be represented as “-300 feet”. The minus symbol could be mapped to prepositions, such as “below”, “before”, “backward” and “down”. Similarly, the plus symbol could be mapped to their opposites—“above”, “after”, “forward” and “up”. To make negative numbers more accessible, Orlin suggests that educators connect them to concrete concepts like debt. That’s a term often associated with negative dollars.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It’s still early days to determine whether math could indeed serve as a universal language. Moreover, for Tom Crawford, a math professor at the University of Oxford, it’s hardly the only way to help kids appreciate math. “But to me, any idea aimed at presenting math differently and making it more accessible is an excellent idea,” Crawford says.</a:t>
            </a:r>
            <a:endParaRPr lang="zh-CN" altLang="en-US" sz="2000">
              <a:latin typeface="Times New Roman" panose="02020603050405020304" charset="0"/>
              <a:cs typeface="Times New Roman" panose="02020603050405020304" charset="0"/>
            </a:endParaRPr>
          </a:p>
        </p:txBody>
      </p:sp>
      <p:sp>
        <p:nvSpPr>
          <p:cNvPr id="3" name="矩形 2"/>
          <p:cNvSpPr/>
          <p:nvPr/>
        </p:nvSpPr>
        <p:spPr bwMode="auto">
          <a:xfrm>
            <a:off x="73660" y="635"/>
            <a:ext cx="12010390" cy="706755"/>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5" name="文本框 4"/>
          <p:cNvSpPr txBox="1"/>
          <p:nvPr/>
        </p:nvSpPr>
        <p:spPr>
          <a:xfrm>
            <a:off x="4275455" y="375285"/>
            <a:ext cx="3297555" cy="368300"/>
          </a:xfrm>
          <a:prstGeom prst="rect">
            <a:avLst/>
          </a:prstGeom>
          <a:noFill/>
        </p:spPr>
        <p:txBody>
          <a:bodyPr wrap="square" rtlCol="0">
            <a:spAutoFit/>
          </a:bodyPr>
          <a:p>
            <a:r>
              <a:rPr lang="zh-CN" altLang="en-US" b="1">
                <a:solidFill>
                  <a:srgbClr val="FF0000"/>
                </a:solidFill>
                <a:latin typeface="楷体" panose="02010609060101010101" charset="-122"/>
                <a:ea typeface="楷体" panose="02010609060101010101" charset="-122"/>
                <a:cs typeface="楷体" panose="02010609060101010101" charset="-122"/>
                <a:sym typeface="+mn-ea"/>
              </a:rPr>
              <a:t>提出问题（数学焦虑）</a:t>
            </a:r>
            <a:endParaRPr lang="zh-CN" altLang="en-US"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6" name="矩形 5"/>
          <p:cNvSpPr/>
          <p:nvPr/>
        </p:nvSpPr>
        <p:spPr bwMode="auto">
          <a:xfrm>
            <a:off x="73660" y="707390"/>
            <a:ext cx="12010390" cy="1497965"/>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7" name="文本框 6"/>
          <p:cNvSpPr txBox="1"/>
          <p:nvPr/>
        </p:nvSpPr>
        <p:spPr>
          <a:xfrm>
            <a:off x="6840220" y="1254125"/>
            <a:ext cx="3541395" cy="368300"/>
          </a:xfrm>
          <a:prstGeom prst="rect">
            <a:avLst/>
          </a:prstGeom>
          <a:noFill/>
        </p:spPr>
        <p:txBody>
          <a:bodyPr wrap="square" rtlCol="0">
            <a:spAutoFit/>
          </a:bodyPr>
          <a:p>
            <a:r>
              <a:rPr lang="zh-CN" altLang="en-US" b="1">
                <a:solidFill>
                  <a:srgbClr val="FF0000"/>
                </a:solidFill>
                <a:latin typeface="楷体" panose="02010609060101010101" charset="-122"/>
                <a:ea typeface="楷体" panose="02010609060101010101" charset="-122"/>
                <a:cs typeface="楷体" panose="02010609060101010101" charset="-122"/>
                <a:sym typeface="+mn-ea"/>
              </a:rPr>
              <a:t>核心观点（数学是交流工具）</a:t>
            </a:r>
            <a:endParaRPr lang="zh-CN" altLang="en-US"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2" name="矩形 11"/>
          <p:cNvSpPr/>
          <p:nvPr/>
        </p:nvSpPr>
        <p:spPr bwMode="auto">
          <a:xfrm>
            <a:off x="73660" y="2205355"/>
            <a:ext cx="12010390" cy="3580765"/>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6" name="文本框 15"/>
          <p:cNvSpPr txBox="1"/>
          <p:nvPr/>
        </p:nvSpPr>
        <p:spPr>
          <a:xfrm>
            <a:off x="6247130" y="3761740"/>
            <a:ext cx="3541395" cy="368300"/>
          </a:xfrm>
          <a:prstGeom prst="rect">
            <a:avLst/>
          </a:prstGeom>
          <a:noFill/>
        </p:spPr>
        <p:txBody>
          <a:bodyPr wrap="square" rtlCol="0">
            <a:spAutoFit/>
          </a:bodyPr>
          <a:p>
            <a:r>
              <a:rPr lang="zh-CN" altLang="en-US" b="1">
                <a:solidFill>
                  <a:srgbClr val="FF0000"/>
                </a:solidFill>
                <a:latin typeface="楷体" panose="02010609060101010101" charset="-122"/>
                <a:ea typeface="楷体" panose="02010609060101010101" charset="-122"/>
                <a:cs typeface="楷体" panose="02010609060101010101" charset="-122"/>
                <a:sym typeface="+mn-ea"/>
              </a:rPr>
              <a:t>具体阐释（语言类比）</a:t>
            </a:r>
            <a:endParaRPr lang="zh-CN" altLang="en-US"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9" name="矩形 18"/>
          <p:cNvSpPr/>
          <p:nvPr/>
        </p:nvSpPr>
        <p:spPr bwMode="auto">
          <a:xfrm>
            <a:off x="73660" y="5786120"/>
            <a:ext cx="12010390" cy="945515"/>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25" name="文本框 24"/>
          <p:cNvSpPr txBox="1"/>
          <p:nvPr/>
        </p:nvSpPr>
        <p:spPr>
          <a:xfrm>
            <a:off x="3372485" y="5686425"/>
            <a:ext cx="3541395" cy="368300"/>
          </a:xfrm>
          <a:prstGeom prst="rect">
            <a:avLst/>
          </a:prstGeom>
          <a:noFill/>
        </p:spPr>
        <p:txBody>
          <a:bodyPr wrap="square" rtlCol="0">
            <a:spAutoFit/>
          </a:bodyPr>
          <a:p>
            <a:pPr algn="r"/>
            <a:r>
              <a:rPr lang="zh-CN" altLang="en-US" b="1">
                <a:solidFill>
                  <a:srgbClr val="FF0000"/>
                </a:solidFill>
                <a:highlight>
                  <a:srgbClr val="C0C0C0"/>
                </a:highlight>
                <a:latin typeface="楷体" panose="02010609060101010101" charset="-122"/>
                <a:ea typeface="楷体" panose="02010609060101010101" charset="-122"/>
                <a:cs typeface="楷体" panose="02010609060101010101" charset="-122"/>
                <a:sym typeface="+mn-ea"/>
              </a:rPr>
              <a:t>专家评价</a:t>
            </a:r>
            <a:endParaRPr lang="zh-CN" altLang="en-US" b="1">
              <a:solidFill>
                <a:srgbClr val="FF0000"/>
              </a:solidFill>
              <a:highlight>
                <a:srgbClr val="C0C0C0"/>
              </a:highlight>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P spid="12" grpId="0" bldLvl="0" animBg="1"/>
      <p:bldP spid="19" grpId="0" bldLvl="0" animBg="1"/>
      <p:bldP spid="5" grpId="0"/>
      <p:bldP spid="5" grpId="1"/>
      <p:bldP spid="7" grpId="0"/>
      <p:bldP spid="7" grpId="1"/>
      <p:bldP spid="16" grpId="0"/>
      <p:bldP spid="16" grpId="1"/>
      <p:bldP spid="25" grpId="0"/>
      <p:bldP spid="25"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0" y="6598508"/>
            <a:ext cx="12188389" cy="2827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5600" y="3115630"/>
            <a:ext cx="2312300" cy="646331"/>
          </a:xfrm>
          <a:prstGeom prst="rect">
            <a:avLst/>
          </a:prstGeom>
        </p:spPr>
        <p:txBody>
          <a:bodyPr wrap="none">
            <a:spAutoFit/>
          </a:bodyPr>
          <a:lstStyle/>
          <a:p>
            <a:pPr algn="ctr"/>
            <a:r>
              <a:rPr lang="en-US" altLang="zh-CN" sz="3600" spc="600" dirty="0">
                <a:solidFill>
                  <a:schemeClr val="bg1"/>
                </a:solidFill>
                <a:latin typeface="+mj-lt"/>
              </a:rPr>
              <a:t>TRAVEL</a:t>
            </a:r>
            <a:endParaRPr lang="zh-CN" altLang="en-US" sz="3600" spc="600" dirty="0">
              <a:solidFill>
                <a:schemeClr val="bg1"/>
              </a:solidFill>
              <a:latin typeface="+mj-lt"/>
            </a:endParaRPr>
          </a:p>
        </p:txBody>
      </p:sp>
      <p:sp>
        <p:nvSpPr>
          <p:cNvPr id="2" name="文本框 1"/>
          <p:cNvSpPr txBox="1"/>
          <p:nvPr/>
        </p:nvSpPr>
        <p:spPr>
          <a:xfrm>
            <a:off x="77470" y="0"/>
            <a:ext cx="12114530" cy="4399915"/>
          </a:xfrm>
          <a:prstGeom prst="rect">
            <a:avLst/>
          </a:prstGeom>
          <a:noFill/>
        </p:spPr>
        <p:txBody>
          <a:bodyPr wrap="square" rtlCol="0">
            <a:spAutoFit/>
          </a:bodyPr>
          <a:p>
            <a:r>
              <a:rPr lang="en-US" altLang="zh-CN" sz="2000">
                <a:solidFill>
                  <a:schemeClr val="tx1"/>
                </a:solidFill>
                <a:latin typeface="Times New Roman" panose="02020603050405020304" charset="0"/>
                <a:cs typeface="Times New Roman" panose="02020603050405020304" charset="0"/>
              </a:rPr>
              <a:t>    In his 2024 book Math for English Majors, Orlin builds on Galileo’s idea of math as a universal language, but he takes it further. He suggests we treat math not as a “foreign” language, but as an everyday tool to interpret the world.</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    Orlin suggests considering numbers as nouns and explains that some mathematical features correspond to verbs and even grammar. What in math corresponds to verbs? Verbs typically signify action. Could operations, such as addition, subtraction, multiplication and so on, stand in for verbs? Stretch your imagination. And operations are not just a set of instructions, he suggests, but also a grammatical structure for math. Consider the plus sign in “2+3”. More than just a symbol, it can function as a conjunction </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the “and” in “2 and 3”</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 or a preposition </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the “with” in “2 with 3”</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    Negative numbers can be likened to a linguistic </a:t>
            </a:r>
            <a:r>
              <a:rPr lang="zh-CN" altLang="en-US" sz="2000">
                <a:solidFill>
                  <a:schemeClr val="tx1"/>
                </a:solidFill>
                <a:latin typeface="Times New Roman" panose="02020603050405020304" charset="0"/>
                <a:cs typeface="Times New Roman" panose="02020603050405020304" charset="0"/>
              </a:rPr>
              <a:t>（语言的）</a:t>
            </a:r>
            <a:r>
              <a:rPr lang="en-US" altLang="zh-CN" sz="2000">
                <a:solidFill>
                  <a:schemeClr val="tx1"/>
                </a:solidFill>
                <a:latin typeface="Times New Roman" panose="02020603050405020304" charset="0"/>
                <a:cs typeface="Times New Roman" panose="02020603050405020304" charset="0"/>
              </a:rPr>
              <a:t> trick, Orlin argues. Consider phrases like “300 feet below sea level” from a mathematical perspective. The altitude could be represented as “-300 feet”. The minus symbol could be mapped to prepositions, such as “below”, “before”, “backward” and “down”. Similarly, the plus symbol could be mapped to their opposites—“above”, “after”, “forward” and “up”. To make negative numbers more accessible, Orlin suggests that educators connect them to concrete concepts like debt. That’s a term often associated with negative dollars.</a:t>
            </a:r>
            <a:endParaRPr lang="en-US" altLang="zh-CN" sz="200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77470" y="-121920"/>
            <a:ext cx="488315" cy="521970"/>
          </a:xfrm>
          <a:prstGeom prst="rect">
            <a:avLst/>
          </a:prstGeom>
          <a:noFill/>
        </p:spPr>
        <p:txBody>
          <a:bodyPr wrap="square" rtlCol="0">
            <a:spAutoFit/>
          </a:bodyPr>
          <a:p>
            <a:r>
              <a:rPr lang="en-US" altLang="zh-CN" sz="2800" b="1">
                <a:solidFill>
                  <a:srgbClr val="00B0F0"/>
                </a:solidFill>
                <a:latin typeface="Comic Sans MS" panose="030F0702030302020204" charset="0"/>
                <a:cs typeface="Comic Sans MS" panose="030F0702030302020204" charset="0"/>
              </a:rPr>
              <a:t>3</a:t>
            </a:r>
            <a:endParaRPr lang="en-US" altLang="zh-CN" sz="2800" b="1">
              <a:solidFill>
                <a:srgbClr val="00B0F0"/>
              </a:solidFill>
              <a:latin typeface="Comic Sans MS" panose="030F0702030302020204" charset="0"/>
              <a:cs typeface="Comic Sans MS" panose="030F0702030302020204" charset="0"/>
            </a:endParaRPr>
          </a:p>
        </p:txBody>
      </p:sp>
      <p:sp>
        <p:nvSpPr>
          <p:cNvPr id="6" name="文本框 5"/>
          <p:cNvSpPr txBox="1"/>
          <p:nvPr/>
        </p:nvSpPr>
        <p:spPr>
          <a:xfrm>
            <a:off x="77470" y="478790"/>
            <a:ext cx="488315" cy="521970"/>
          </a:xfrm>
          <a:prstGeom prst="rect">
            <a:avLst/>
          </a:prstGeom>
          <a:noFill/>
        </p:spPr>
        <p:txBody>
          <a:bodyPr wrap="square" rtlCol="0">
            <a:spAutoFit/>
          </a:bodyPr>
          <a:p>
            <a:r>
              <a:rPr lang="en-US" altLang="zh-CN" sz="2800" b="1">
                <a:solidFill>
                  <a:srgbClr val="00B0F0"/>
                </a:solidFill>
                <a:latin typeface="Comic Sans MS" panose="030F0702030302020204" charset="0"/>
                <a:cs typeface="Comic Sans MS" panose="030F0702030302020204" charset="0"/>
              </a:rPr>
              <a:t>4</a:t>
            </a:r>
            <a:endParaRPr lang="en-US" altLang="zh-CN" sz="2800" b="1">
              <a:solidFill>
                <a:srgbClr val="00B0F0"/>
              </a:solidFill>
              <a:latin typeface="Comic Sans MS" panose="030F0702030302020204" charset="0"/>
              <a:cs typeface="Comic Sans MS" panose="030F0702030302020204" charset="0"/>
            </a:endParaRPr>
          </a:p>
        </p:txBody>
      </p:sp>
      <p:sp>
        <p:nvSpPr>
          <p:cNvPr id="7" name="文本框 6"/>
          <p:cNvSpPr txBox="1"/>
          <p:nvPr/>
        </p:nvSpPr>
        <p:spPr>
          <a:xfrm>
            <a:off x="77470" y="2364105"/>
            <a:ext cx="488315" cy="521970"/>
          </a:xfrm>
          <a:prstGeom prst="rect">
            <a:avLst/>
          </a:prstGeom>
          <a:noFill/>
        </p:spPr>
        <p:txBody>
          <a:bodyPr wrap="square" rtlCol="0">
            <a:spAutoFit/>
          </a:bodyPr>
          <a:p>
            <a:r>
              <a:rPr lang="en-US" altLang="zh-CN" sz="2800" b="1">
                <a:solidFill>
                  <a:srgbClr val="00B0F0"/>
                </a:solidFill>
                <a:latin typeface="Comic Sans MS" panose="030F0702030302020204" charset="0"/>
                <a:cs typeface="Comic Sans MS" panose="030F0702030302020204" charset="0"/>
              </a:rPr>
              <a:t>5</a:t>
            </a:r>
            <a:endParaRPr lang="en-US" altLang="zh-CN" sz="2800" b="1">
              <a:solidFill>
                <a:srgbClr val="00B0F0"/>
              </a:solidFill>
              <a:latin typeface="Comic Sans MS" panose="030F0702030302020204" charset="0"/>
              <a:cs typeface="Comic Sans MS" panose="030F0702030302020204" charset="0"/>
            </a:endParaRPr>
          </a:p>
        </p:txBody>
      </p:sp>
      <p:sp>
        <p:nvSpPr>
          <p:cNvPr id="8" name="文本框 7"/>
          <p:cNvSpPr txBox="1"/>
          <p:nvPr/>
        </p:nvSpPr>
        <p:spPr>
          <a:xfrm>
            <a:off x="77470" y="4294505"/>
            <a:ext cx="11564620" cy="2553335"/>
          </a:xfrm>
          <a:prstGeom prst="rect">
            <a:avLst/>
          </a:prstGeom>
          <a:noFill/>
        </p:spPr>
        <p:txBody>
          <a:bodyPr wrap="square" rtlCol="0">
            <a:spAutoFit/>
          </a:bodyPr>
          <a:p>
            <a:r>
              <a:rPr lang="en-US" altLang="zh-CN" sz="2000">
                <a:latin typeface="Times New Roman" panose="02020603050405020304" charset="0"/>
                <a:cs typeface="Times New Roman" panose="02020603050405020304" charset="0"/>
              </a:rPr>
              <a:t>24. Which of the following best describes Ben Orlin according to the text?</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A. Cautious and theoretical.	B. Loyal and patriotic.</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C. Innovative and intellectual.	D. Ambitious and conservative.</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25. According to Ben Orlin’s logic, which of the following statements is correct?</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A. “</a:t>
            </a:r>
            <a:r>
              <a:rPr lang="en-US" alt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can be accurately described as “divided into”.</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B. “+” can be expressed by the concept of “belonging to”.</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C. “</a:t>
            </a:r>
            <a:r>
              <a:rPr lang="en-US" alt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is best understood through the lens of “exceeding”.</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D. “-” can be effectively represented by the idea of “eliminating”.</a:t>
            </a:r>
            <a:endParaRPr lang="en-US" altLang="zh-CN" sz="2000">
              <a:latin typeface="Times New Roman" panose="02020603050405020304" charset="0"/>
              <a:cs typeface="Times New Roman" panose="02020603050405020304" charset="0"/>
            </a:endParaRPr>
          </a:p>
        </p:txBody>
      </p:sp>
      <p:sp>
        <p:nvSpPr>
          <p:cNvPr id="22" name="矩形 21"/>
          <p:cNvSpPr/>
          <p:nvPr/>
        </p:nvSpPr>
        <p:spPr bwMode="auto">
          <a:xfrm>
            <a:off x="4819650" y="49530"/>
            <a:ext cx="7177405" cy="350520"/>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9" name="矩形 8"/>
          <p:cNvSpPr/>
          <p:nvPr/>
        </p:nvSpPr>
        <p:spPr bwMode="auto">
          <a:xfrm>
            <a:off x="77470" y="400050"/>
            <a:ext cx="11919585" cy="294640"/>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0" name="矩形 9"/>
          <p:cNvSpPr/>
          <p:nvPr/>
        </p:nvSpPr>
        <p:spPr bwMode="auto">
          <a:xfrm>
            <a:off x="423545" y="694690"/>
            <a:ext cx="11341735" cy="317500"/>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1" name="矩形 10"/>
          <p:cNvSpPr/>
          <p:nvPr/>
        </p:nvSpPr>
        <p:spPr bwMode="auto">
          <a:xfrm>
            <a:off x="77470" y="1000760"/>
            <a:ext cx="2097405" cy="240665"/>
          </a:xfrm>
          <a:prstGeom prst="rect">
            <a:avLst/>
          </a:prstGeom>
          <a:solidFill>
            <a:srgbClr val="F7BF3F">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2" name="文本框 11"/>
          <p:cNvSpPr txBox="1"/>
          <p:nvPr/>
        </p:nvSpPr>
        <p:spPr>
          <a:xfrm>
            <a:off x="0" y="6387465"/>
            <a:ext cx="487680" cy="460375"/>
          </a:xfrm>
          <a:prstGeom prst="rect">
            <a:avLst/>
          </a:prstGeom>
          <a:noFill/>
        </p:spPr>
        <p:txBody>
          <a:bodyPr wrap="none" rtlCol="0" anchor="t">
            <a:spAutoFit/>
          </a:bodyPr>
          <a:p>
            <a:r>
              <a:rPr lang="zh-CN" altLang="en-US" sz="2400">
                <a:solidFill>
                  <a:srgbClr val="FF0000"/>
                </a:solidFill>
                <a:latin typeface="宋体" panose="02010600030101010101" pitchFamily="2" charset="-122"/>
                <a:ea typeface="宋体" panose="02010600030101010101" pitchFamily="2" charset="-122"/>
              </a:rPr>
              <a:t>✔</a:t>
            </a:r>
            <a:endParaRPr lang="zh-CN" altLang="en-US" sz="2400">
              <a:solidFill>
                <a:srgbClr val="FF0000"/>
              </a:solidFill>
              <a:latin typeface="宋体" panose="02010600030101010101" pitchFamily="2" charset="-122"/>
              <a:ea typeface="宋体" panose="02010600030101010101" pitchFamily="2" charset="-122"/>
            </a:endParaRPr>
          </a:p>
        </p:txBody>
      </p:sp>
      <p:sp>
        <p:nvSpPr>
          <p:cNvPr id="15" name="文本框 14"/>
          <p:cNvSpPr txBox="1"/>
          <p:nvPr/>
        </p:nvSpPr>
        <p:spPr>
          <a:xfrm>
            <a:off x="0" y="4850130"/>
            <a:ext cx="487680" cy="460375"/>
          </a:xfrm>
          <a:prstGeom prst="rect">
            <a:avLst/>
          </a:prstGeom>
          <a:noFill/>
        </p:spPr>
        <p:txBody>
          <a:bodyPr wrap="none" rtlCol="0" anchor="t">
            <a:spAutoFit/>
          </a:bodyPr>
          <a:p>
            <a:r>
              <a:rPr lang="zh-CN" altLang="en-US" sz="2400">
                <a:solidFill>
                  <a:srgbClr val="FF0000"/>
                </a:solidFill>
                <a:latin typeface="宋体" panose="02010600030101010101" pitchFamily="2" charset="-122"/>
                <a:ea typeface="宋体" panose="02010600030101010101" pitchFamily="2" charset="-122"/>
              </a:rPr>
              <a:t>✔</a:t>
            </a:r>
            <a:endParaRPr lang="zh-CN" altLang="en-US" sz="2400">
              <a:solidFill>
                <a:srgbClr val="FF0000"/>
              </a:solidFill>
              <a:latin typeface="宋体" panose="02010600030101010101" pitchFamily="2" charset="-122"/>
              <a:ea typeface="宋体" panose="02010600030101010101" pitchFamily="2" charset="-122"/>
            </a:endParaRPr>
          </a:p>
        </p:txBody>
      </p:sp>
      <p:sp>
        <p:nvSpPr>
          <p:cNvPr id="18" name="矩形 17"/>
          <p:cNvSpPr/>
          <p:nvPr/>
        </p:nvSpPr>
        <p:spPr bwMode="auto">
          <a:xfrm>
            <a:off x="10399395" y="2820035"/>
            <a:ext cx="1123950" cy="295910"/>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6" name="矩形 15"/>
          <p:cNvSpPr/>
          <p:nvPr/>
        </p:nvSpPr>
        <p:spPr bwMode="auto">
          <a:xfrm>
            <a:off x="189865" y="3115945"/>
            <a:ext cx="9658985" cy="295910"/>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8261985" y="1609725"/>
            <a:ext cx="3503295" cy="295910"/>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9" name="矩形 18"/>
          <p:cNvSpPr/>
          <p:nvPr/>
        </p:nvSpPr>
        <p:spPr bwMode="auto">
          <a:xfrm>
            <a:off x="189865" y="1915795"/>
            <a:ext cx="11906885" cy="295910"/>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20" name="矩形 19"/>
          <p:cNvSpPr/>
          <p:nvPr/>
        </p:nvSpPr>
        <p:spPr bwMode="auto">
          <a:xfrm>
            <a:off x="189865" y="2193925"/>
            <a:ext cx="1356360" cy="295910"/>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inVertical)">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inVertical)">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arn(inVertical)">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9" grpId="0" bldLvl="0" animBg="1"/>
      <p:bldP spid="10" grpId="0" bldLvl="0" animBg="1"/>
      <p:bldP spid="11" grpId="0" bldLvl="0" animBg="1"/>
      <p:bldP spid="18" grpId="0" bldLvl="0" animBg="1"/>
      <p:bldP spid="16" grpId="0" bldLvl="0" animBg="1"/>
      <p:bldP spid="17" grpId="0" bldLvl="0" animBg="1"/>
      <p:bldP spid="19" grpId="0" bldLvl="0" animBg="1"/>
      <p:bldP spid="20" grpId="0" bldLvl="0" animBg="1"/>
      <p:bldP spid="15" grpId="0"/>
      <p:bldP spid="15" grpId="1"/>
      <p:bldP spid="12" grpId="0"/>
      <p:bldP spid="12" grpId="1"/>
    </p:bldLst>
  </p:timing>
</p:sld>
</file>

<file path=ppt/tags/tag1.xml><?xml version="1.0" encoding="utf-8"?>
<p:tagLst xmlns:p="http://schemas.openxmlformats.org/presentationml/2006/main">
  <p:tag name="PA" val="v4.1.3"/>
</p:tagLst>
</file>

<file path=ppt/tags/tag10.xml><?xml version="1.0" encoding="utf-8"?>
<p:tagLst xmlns:p="http://schemas.openxmlformats.org/presentationml/2006/main">
  <p:tag name="KSO_WM_BEAUTIFY_FLAG" val=""/>
</p:tagLst>
</file>

<file path=ppt/tags/tag2.xml><?xml version="1.0" encoding="utf-8"?>
<p:tagLst xmlns:p="http://schemas.openxmlformats.org/presentationml/2006/main">
  <p:tag name="PA" val="v4.1.3"/>
</p:tagLst>
</file>

<file path=ppt/tags/tag3.xml><?xml version="1.0" encoding="utf-8"?>
<p:tagLst xmlns:p="http://schemas.openxmlformats.org/presentationml/2006/main">
  <p:tag name="PA" val="v4.1.3"/>
</p:tagLst>
</file>

<file path=ppt/tags/tag4.xml><?xml version="1.0" encoding="utf-8"?>
<p:tagLst xmlns:p="http://schemas.openxmlformats.org/presentationml/2006/main">
  <p:tag name="PA" val="v4.1.3"/>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千库咸鱼">
      <a:majorFont>
        <a:latin typeface="微软雅黑"/>
        <a:ea typeface="宋体"/>
        <a:cs typeface=""/>
      </a:majorFont>
      <a:minorFont>
        <a:latin typeface="微软雅黑 Light"/>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语法探究">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通用">
      <a:majorFont>
        <a:latin typeface="Poppins"/>
        <a:ea typeface="思源黑体 CN Heavy"/>
        <a:cs typeface=""/>
      </a:majorFont>
      <a:minorFont>
        <a:latin typeface="Poppins Medium"/>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27988</Words>
  <Application>WPS 演示</Application>
  <PresentationFormat>宽屏</PresentationFormat>
  <Paragraphs>575</Paragraphs>
  <Slides>32</Slides>
  <Notes>2</Notes>
  <HiddenSlides>0</HiddenSlides>
  <MMClips>1</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32</vt:i4>
      </vt:variant>
    </vt:vector>
  </HeadingPairs>
  <TitlesOfParts>
    <vt:vector size="53" baseType="lpstr">
      <vt:lpstr>Arial</vt:lpstr>
      <vt:lpstr>宋体</vt:lpstr>
      <vt:lpstr>Wingdings</vt:lpstr>
      <vt:lpstr>思源黑体 CN Light</vt:lpstr>
      <vt:lpstr>思源黑体 CN Normal</vt:lpstr>
      <vt:lpstr>Segoe UI</vt:lpstr>
      <vt:lpstr>Arial</vt:lpstr>
      <vt:lpstr>黑体</vt:lpstr>
      <vt:lpstr>Times New Roman</vt:lpstr>
      <vt:lpstr>楷体</vt:lpstr>
      <vt:lpstr>Comic Sans MS</vt:lpstr>
      <vt:lpstr>微软雅黑 Light</vt:lpstr>
      <vt:lpstr>微软雅黑</vt:lpstr>
      <vt:lpstr>Arial Unicode MS</vt:lpstr>
      <vt:lpstr>等线</vt:lpstr>
      <vt:lpstr>HelveticaNeue</vt:lpstr>
      <vt:lpstr>华文新魏</vt:lpstr>
      <vt:lpstr>Segoe Print</vt:lpstr>
      <vt:lpstr>Poppins Medium</vt:lpstr>
      <vt:lpstr>Office 主题​​</vt:lpstr>
      <vt:lpstr>2-语法探究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疏遥</dc:creator>
  <cp:lastModifiedBy>Wiesen</cp:lastModifiedBy>
  <cp:revision>72</cp:revision>
  <dcterms:created xsi:type="dcterms:W3CDTF">2018-08-08T12:55:00Z</dcterms:created>
  <dcterms:modified xsi:type="dcterms:W3CDTF">2025-12-19T04:13:15Z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F439C10B09D0492DB4F0272C70D5CEA5</vt:lpwstr>
  </property>
  <property fmtid="{D5CDD505-2E9C-101B-9397-08002B2CF9AE}" pid="3" name="KSOProductBuildVer">
    <vt:lpwstr>2052-10.8.2.6613</vt:lpwstr>
  </property>
</Properties>
</file>